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8" r:id="rId3"/>
    <p:sldId id="257" r:id="rId4"/>
    <p:sldId id="259" r:id="rId5"/>
    <p:sldId id="260" r:id="rId6"/>
    <p:sldId id="261" r:id="rId7"/>
    <p:sldId id="262" r:id="rId8"/>
    <p:sldId id="265" r:id="rId9"/>
    <p:sldId id="266" r:id="rId10"/>
    <p:sldId id="267" r:id="rId11"/>
    <p:sldId id="263" r:id="rId12"/>
    <p:sldId id="269" r:id="rId13"/>
    <p:sldId id="268" r:id="rId14"/>
    <p:sldId id="264"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BB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000"/>
    <p:restoredTop sz="94694"/>
  </p:normalViewPr>
  <p:slideViewPr>
    <p:cSldViewPr snapToGrid="0">
      <p:cViewPr varScale="1">
        <p:scale>
          <a:sx n="119" d="100"/>
          <a:sy n="119" d="100"/>
        </p:scale>
        <p:origin x="216" y="2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E3AE7-B7A8-16B7-0B21-9C994E2CCF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BD7759-D073-A516-E98A-6EF9F8C975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24FBE9-59B8-353D-A175-20490946DDA8}"/>
              </a:ext>
            </a:extLst>
          </p:cNvPr>
          <p:cNvSpPr>
            <a:spLocks noGrp="1"/>
          </p:cNvSpPr>
          <p:nvPr>
            <p:ph type="dt" sz="half" idx="10"/>
          </p:nvPr>
        </p:nvSpPr>
        <p:spPr/>
        <p:txBody>
          <a:bodyPr/>
          <a:lstStyle/>
          <a:p>
            <a:fld id="{8C65009A-9157-4D4C-934F-9F007924935F}" type="datetimeFigureOut">
              <a:rPr lang="en-US" smtClean="0"/>
              <a:t>3/31/24</a:t>
            </a:fld>
            <a:endParaRPr lang="en-US"/>
          </a:p>
        </p:txBody>
      </p:sp>
      <p:sp>
        <p:nvSpPr>
          <p:cNvPr id="5" name="Footer Placeholder 4">
            <a:extLst>
              <a:ext uri="{FF2B5EF4-FFF2-40B4-BE49-F238E27FC236}">
                <a16:creationId xmlns:a16="http://schemas.microsoft.com/office/drawing/2014/main" id="{B36D9F57-46BB-3CB0-9D64-13C049F694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A15617-550D-90E6-9BF0-D9444149F6D3}"/>
              </a:ext>
            </a:extLst>
          </p:cNvPr>
          <p:cNvSpPr>
            <a:spLocks noGrp="1"/>
          </p:cNvSpPr>
          <p:nvPr>
            <p:ph type="sldNum" sz="quarter" idx="12"/>
          </p:nvPr>
        </p:nvSpPr>
        <p:spPr/>
        <p:txBody>
          <a:bodyPr/>
          <a:lstStyle/>
          <a:p>
            <a:fld id="{58A68809-D75C-B948-A34B-D34ED45408CF}" type="slidenum">
              <a:rPr lang="en-US" smtClean="0"/>
              <a:t>‹#›</a:t>
            </a:fld>
            <a:endParaRPr lang="en-US"/>
          </a:p>
        </p:txBody>
      </p:sp>
    </p:spTree>
    <p:extLst>
      <p:ext uri="{BB962C8B-B14F-4D97-AF65-F5344CB8AC3E}">
        <p14:creationId xmlns:p14="http://schemas.microsoft.com/office/powerpoint/2010/main" val="3010515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2F24A-3C38-5C16-75B6-7060389E13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EE0852-19C9-0CC2-672A-1A5167CB51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92A9C9-4DF0-3D17-C379-7557B8A28162}"/>
              </a:ext>
            </a:extLst>
          </p:cNvPr>
          <p:cNvSpPr>
            <a:spLocks noGrp="1"/>
          </p:cNvSpPr>
          <p:nvPr>
            <p:ph type="dt" sz="half" idx="10"/>
          </p:nvPr>
        </p:nvSpPr>
        <p:spPr/>
        <p:txBody>
          <a:bodyPr/>
          <a:lstStyle/>
          <a:p>
            <a:fld id="{8C65009A-9157-4D4C-934F-9F007924935F}" type="datetimeFigureOut">
              <a:rPr lang="en-US" smtClean="0"/>
              <a:t>3/31/24</a:t>
            </a:fld>
            <a:endParaRPr lang="en-US"/>
          </a:p>
        </p:txBody>
      </p:sp>
      <p:sp>
        <p:nvSpPr>
          <p:cNvPr id="5" name="Footer Placeholder 4">
            <a:extLst>
              <a:ext uri="{FF2B5EF4-FFF2-40B4-BE49-F238E27FC236}">
                <a16:creationId xmlns:a16="http://schemas.microsoft.com/office/drawing/2014/main" id="{3421BAC3-C6F3-F6A8-DD8A-EFC3EBBAEA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3A3ECA-A3F0-28C8-D3D0-A0757A5FFD27}"/>
              </a:ext>
            </a:extLst>
          </p:cNvPr>
          <p:cNvSpPr>
            <a:spLocks noGrp="1"/>
          </p:cNvSpPr>
          <p:nvPr>
            <p:ph type="sldNum" sz="quarter" idx="12"/>
          </p:nvPr>
        </p:nvSpPr>
        <p:spPr/>
        <p:txBody>
          <a:bodyPr/>
          <a:lstStyle/>
          <a:p>
            <a:fld id="{58A68809-D75C-B948-A34B-D34ED45408CF}" type="slidenum">
              <a:rPr lang="en-US" smtClean="0"/>
              <a:t>‹#›</a:t>
            </a:fld>
            <a:endParaRPr lang="en-US"/>
          </a:p>
        </p:txBody>
      </p:sp>
    </p:spTree>
    <p:extLst>
      <p:ext uri="{BB962C8B-B14F-4D97-AF65-F5344CB8AC3E}">
        <p14:creationId xmlns:p14="http://schemas.microsoft.com/office/powerpoint/2010/main" val="246213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54A205-4A60-2896-87B4-36109E80DF2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2362B8-929B-C485-33FD-D65723F153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FB83FF-5337-EEFB-AD83-9001F5D1276B}"/>
              </a:ext>
            </a:extLst>
          </p:cNvPr>
          <p:cNvSpPr>
            <a:spLocks noGrp="1"/>
          </p:cNvSpPr>
          <p:nvPr>
            <p:ph type="dt" sz="half" idx="10"/>
          </p:nvPr>
        </p:nvSpPr>
        <p:spPr/>
        <p:txBody>
          <a:bodyPr/>
          <a:lstStyle/>
          <a:p>
            <a:fld id="{8C65009A-9157-4D4C-934F-9F007924935F}" type="datetimeFigureOut">
              <a:rPr lang="en-US" smtClean="0"/>
              <a:t>3/31/24</a:t>
            </a:fld>
            <a:endParaRPr lang="en-US"/>
          </a:p>
        </p:txBody>
      </p:sp>
      <p:sp>
        <p:nvSpPr>
          <p:cNvPr id="5" name="Footer Placeholder 4">
            <a:extLst>
              <a:ext uri="{FF2B5EF4-FFF2-40B4-BE49-F238E27FC236}">
                <a16:creationId xmlns:a16="http://schemas.microsoft.com/office/drawing/2014/main" id="{FDB161CE-9DC7-AC2C-1BA5-782BC3E721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69F9FD-1DD4-58E6-83E1-BE69CA4F6E1C}"/>
              </a:ext>
            </a:extLst>
          </p:cNvPr>
          <p:cNvSpPr>
            <a:spLocks noGrp="1"/>
          </p:cNvSpPr>
          <p:nvPr>
            <p:ph type="sldNum" sz="quarter" idx="12"/>
          </p:nvPr>
        </p:nvSpPr>
        <p:spPr/>
        <p:txBody>
          <a:bodyPr/>
          <a:lstStyle/>
          <a:p>
            <a:fld id="{58A68809-D75C-B948-A34B-D34ED45408CF}" type="slidenum">
              <a:rPr lang="en-US" smtClean="0"/>
              <a:t>‹#›</a:t>
            </a:fld>
            <a:endParaRPr lang="en-US"/>
          </a:p>
        </p:txBody>
      </p:sp>
    </p:spTree>
    <p:extLst>
      <p:ext uri="{BB962C8B-B14F-4D97-AF65-F5344CB8AC3E}">
        <p14:creationId xmlns:p14="http://schemas.microsoft.com/office/powerpoint/2010/main" val="1458871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87E6E-4138-6F81-B99B-A04D5A87B9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FB096E-7F26-F7E0-D1A5-E0734B6F5E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BE7513-498C-EE71-A772-857F3AB589C2}"/>
              </a:ext>
            </a:extLst>
          </p:cNvPr>
          <p:cNvSpPr>
            <a:spLocks noGrp="1"/>
          </p:cNvSpPr>
          <p:nvPr>
            <p:ph type="dt" sz="half" idx="10"/>
          </p:nvPr>
        </p:nvSpPr>
        <p:spPr/>
        <p:txBody>
          <a:bodyPr/>
          <a:lstStyle/>
          <a:p>
            <a:fld id="{8C65009A-9157-4D4C-934F-9F007924935F}" type="datetimeFigureOut">
              <a:rPr lang="en-US" smtClean="0"/>
              <a:t>3/31/24</a:t>
            </a:fld>
            <a:endParaRPr lang="en-US"/>
          </a:p>
        </p:txBody>
      </p:sp>
      <p:sp>
        <p:nvSpPr>
          <p:cNvPr id="5" name="Footer Placeholder 4">
            <a:extLst>
              <a:ext uri="{FF2B5EF4-FFF2-40B4-BE49-F238E27FC236}">
                <a16:creationId xmlns:a16="http://schemas.microsoft.com/office/drawing/2014/main" id="{27816454-9309-B720-C672-9DF8E90DBE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4FDC3D-6C4C-6D66-6E45-29E8C70C387F}"/>
              </a:ext>
            </a:extLst>
          </p:cNvPr>
          <p:cNvSpPr>
            <a:spLocks noGrp="1"/>
          </p:cNvSpPr>
          <p:nvPr>
            <p:ph type="sldNum" sz="quarter" idx="12"/>
          </p:nvPr>
        </p:nvSpPr>
        <p:spPr/>
        <p:txBody>
          <a:bodyPr/>
          <a:lstStyle/>
          <a:p>
            <a:fld id="{58A68809-D75C-B948-A34B-D34ED45408CF}" type="slidenum">
              <a:rPr lang="en-US" smtClean="0"/>
              <a:t>‹#›</a:t>
            </a:fld>
            <a:endParaRPr lang="en-US"/>
          </a:p>
        </p:txBody>
      </p:sp>
    </p:spTree>
    <p:extLst>
      <p:ext uri="{BB962C8B-B14F-4D97-AF65-F5344CB8AC3E}">
        <p14:creationId xmlns:p14="http://schemas.microsoft.com/office/powerpoint/2010/main" val="230971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D46BA-4453-B647-D17C-35672CED32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523C06-CEDA-F893-5889-D57B299DF6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8009AF-E807-47BF-C495-2AF44F961C1C}"/>
              </a:ext>
            </a:extLst>
          </p:cNvPr>
          <p:cNvSpPr>
            <a:spLocks noGrp="1"/>
          </p:cNvSpPr>
          <p:nvPr>
            <p:ph type="dt" sz="half" idx="10"/>
          </p:nvPr>
        </p:nvSpPr>
        <p:spPr/>
        <p:txBody>
          <a:bodyPr/>
          <a:lstStyle/>
          <a:p>
            <a:fld id="{8C65009A-9157-4D4C-934F-9F007924935F}" type="datetimeFigureOut">
              <a:rPr lang="en-US" smtClean="0"/>
              <a:t>3/31/24</a:t>
            </a:fld>
            <a:endParaRPr lang="en-US"/>
          </a:p>
        </p:txBody>
      </p:sp>
      <p:sp>
        <p:nvSpPr>
          <p:cNvPr id="5" name="Footer Placeholder 4">
            <a:extLst>
              <a:ext uri="{FF2B5EF4-FFF2-40B4-BE49-F238E27FC236}">
                <a16:creationId xmlns:a16="http://schemas.microsoft.com/office/drawing/2014/main" id="{F36E204B-2FC0-36B2-20C7-95042AA697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12FFE7-1C37-BF30-CCD2-D939EFFC35FB}"/>
              </a:ext>
            </a:extLst>
          </p:cNvPr>
          <p:cNvSpPr>
            <a:spLocks noGrp="1"/>
          </p:cNvSpPr>
          <p:nvPr>
            <p:ph type="sldNum" sz="quarter" idx="12"/>
          </p:nvPr>
        </p:nvSpPr>
        <p:spPr/>
        <p:txBody>
          <a:bodyPr/>
          <a:lstStyle/>
          <a:p>
            <a:fld id="{58A68809-D75C-B948-A34B-D34ED45408CF}" type="slidenum">
              <a:rPr lang="en-US" smtClean="0"/>
              <a:t>‹#›</a:t>
            </a:fld>
            <a:endParaRPr lang="en-US"/>
          </a:p>
        </p:txBody>
      </p:sp>
    </p:spTree>
    <p:extLst>
      <p:ext uri="{BB962C8B-B14F-4D97-AF65-F5344CB8AC3E}">
        <p14:creationId xmlns:p14="http://schemas.microsoft.com/office/powerpoint/2010/main" val="325761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9FF3A-2A59-9204-D392-A77658079D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91C72A-CE9E-FE35-D8D2-D187D546605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7B0C66-9C72-DF38-166B-DD5F503081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741B4A-3388-0EF9-8E57-2302520AA1F1}"/>
              </a:ext>
            </a:extLst>
          </p:cNvPr>
          <p:cNvSpPr>
            <a:spLocks noGrp="1"/>
          </p:cNvSpPr>
          <p:nvPr>
            <p:ph type="dt" sz="half" idx="10"/>
          </p:nvPr>
        </p:nvSpPr>
        <p:spPr/>
        <p:txBody>
          <a:bodyPr/>
          <a:lstStyle/>
          <a:p>
            <a:fld id="{8C65009A-9157-4D4C-934F-9F007924935F}" type="datetimeFigureOut">
              <a:rPr lang="en-US" smtClean="0"/>
              <a:t>3/31/24</a:t>
            </a:fld>
            <a:endParaRPr lang="en-US"/>
          </a:p>
        </p:txBody>
      </p:sp>
      <p:sp>
        <p:nvSpPr>
          <p:cNvPr id="6" name="Footer Placeholder 5">
            <a:extLst>
              <a:ext uri="{FF2B5EF4-FFF2-40B4-BE49-F238E27FC236}">
                <a16:creationId xmlns:a16="http://schemas.microsoft.com/office/drawing/2014/main" id="{99DFC075-BEE5-7BB6-7703-52C66CE6C9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BB0373-1546-0EEA-6CE8-89E2FB2D613F}"/>
              </a:ext>
            </a:extLst>
          </p:cNvPr>
          <p:cNvSpPr>
            <a:spLocks noGrp="1"/>
          </p:cNvSpPr>
          <p:nvPr>
            <p:ph type="sldNum" sz="quarter" idx="12"/>
          </p:nvPr>
        </p:nvSpPr>
        <p:spPr/>
        <p:txBody>
          <a:bodyPr/>
          <a:lstStyle/>
          <a:p>
            <a:fld id="{58A68809-D75C-B948-A34B-D34ED45408CF}" type="slidenum">
              <a:rPr lang="en-US" smtClean="0"/>
              <a:t>‹#›</a:t>
            </a:fld>
            <a:endParaRPr lang="en-US"/>
          </a:p>
        </p:txBody>
      </p:sp>
    </p:spTree>
    <p:extLst>
      <p:ext uri="{BB962C8B-B14F-4D97-AF65-F5344CB8AC3E}">
        <p14:creationId xmlns:p14="http://schemas.microsoft.com/office/powerpoint/2010/main" val="401693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BC090-BE90-36A6-A6A8-2EFDCCAAC2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997468-6815-0A67-938F-65730739D9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0D058F-F14E-89E1-3F7E-7BE5FD335A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3F2092-9E91-B130-7EBE-58ED09FD0F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8943A4-FB1B-41D4-9308-AEFE9FB775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9DCE8A-2AFB-3C07-2A71-D9588C81B228}"/>
              </a:ext>
            </a:extLst>
          </p:cNvPr>
          <p:cNvSpPr>
            <a:spLocks noGrp="1"/>
          </p:cNvSpPr>
          <p:nvPr>
            <p:ph type="dt" sz="half" idx="10"/>
          </p:nvPr>
        </p:nvSpPr>
        <p:spPr/>
        <p:txBody>
          <a:bodyPr/>
          <a:lstStyle/>
          <a:p>
            <a:fld id="{8C65009A-9157-4D4C-934F-9F007924935F}" type="datetimeFigureOut">
              <a:rPr lang="en-US" smtClean="0"/>
              <a:t>3/31/24</a:t>
            </a:fld>
            <a:endParaRPr lang="en-US"/>
          </a:p>
        </p:txBody>
      </p:sp>
      <p:sp>
        <p:nvSpPr>
          <p:cNvPr id="8" name="Footer Placeholder 7">
            <a:extLst>
              <a:ext uri="{FF2B5EF4-FFF2-40B4-BE49-F238E27FC236}">
                <a16:creationId xmlns:a16="http://schemas.microsoft.com/office/drawing/2014/main" id="{1CBA624E-7FB4-EF44-8F44-9818CD85F2A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87E06B6-8A4D-D4CE-CEDF-8194D3833AB1}"/>
              </a:ext>
            </a:extLst>
          </p:cNvPr>
          <p:cNvSpPr>
            <a:spLocks noGrp="1"/>
          </p:cNvSpPr>
          <p:nvPr>
            <p:ph type="sldNum" sz="quarter" idx="12"/>
          </p:nvPr>
        </p:nvSpPr>
        <p:spPr/>
        <p:txBody>
          <a:bodyPr/>
          <a:lstStyle/>
          <a:p>
            <a:fld id="{58A68809-D75C-B948-A34B-D34ED45408CF}" type="slidenum">
              <a:rPr lang="en-US" smtClean="0"/>
              <a:t>‹#›</a:t>
            </a:fld>
            <a:endParaRPr lang="en-US"/>
          </a:p>
        </p:txBody>
      </p:sp>
    </p:spTree>
    <p:extLst>
      <p:ext uri="{BB962C8B-B14F-4D97-AF65-F5344CB8AC3E}">
        <p14:creationId xmlns:p14="http://schemas.microsoft.com/office/powerpoint/2010/main" val="1801234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935C8-7035-DF9C-5496-EEC46E7579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10845B9-BFC8-C315-62F0-E93ACA466F42}"/>
              </a:ext>
            </a:extLst>
          </p:cNvPr>
          <p:cNvSpPr>
            <a:spLocks noGrp="1"/>
          </p:cNvSpPr>
          <p:nvPr>
            <p:ph type="dt" sz="half" idx="10"/>
          </p:nvPr>
        </p:nvSpPr>
        <p:spPr/>
        <p:txBody>
          <a:bodyPr/>
          <a:lstStyle/>
          <a:p>
            <a:fld id="{8C65009A-9157-4D4C-934F-9F007924935F}" type="datetimeFigureOut">
              <a:rPr lang="en-US" smtClean="0"/>
              <a:t>3/31/24</a:t>
            </a:fld>
            <a:endParaRPr lang="en-US"/>
          </a:p>
        </p:txBody>
      </p:sp>
      <p:sp>
        <p:nvSpPr>
          <p:cNvPr id="4" name="Footer Placeholder 3">
            <a:extLst>
              <a:ext uri="{FF2B5EF4-FFF2-40B4-BE49-F238E27FC236}">
                <a16:creationId xmlns:a16="http://schemas.microsoft.com/office/drawing/2014/main" id="{AF94FD6E-97C6-2043-F484-C44D48C4CB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18440C-5315-CC8C-FCB0-A2EE99CAC7F8}"/>
              </a:ext>
            </a:extLst>
          </p:cNvPr>
          <p:cNvSpPr>
            <a:spLocks noGrp="1"/>
          </p:cNvSpPr>
          <p:nvPr>
            <p:ph type="sldNum" sz="quarter" idx="12"/>
          </p:nvPr>
        </p:nvSpPr>
        <p:spPr/>
        <p:txBody>
          <a:bodyPr/>
          <a:lstStyle/>
          <a:p>
            <a:fld id="{58A68809-D75C-B948-A34B-D34ED45408CF}" type="slidenum">
              <a:rPr lang="en-US" smtClean="0"/>
              <a:t>‹#›</a:t>
            </a:fld>
            <a:endParaRPr lang="en-US"/>
          </a:p>
        </p:txBody>
      </p:sp>
    </p:spTree>
    <p:extLst>
      <p:ext uri="{BB962C8B-B14F-4D97-AF65-F5344CB8AC3E}">
        <p14:creationId xmlns:p14="http://schemas.microsoft.com/office/powerpoint/2010/main" val="150323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AB6A7A-1E66-6B6B-7636-218FAA8369A6}"/>
              </a:ext>
            </a:extLst>
          </p:cNvPr>
          <p:cNvSpPr>
            <a:spLocks noGrp="1"/>
          </p:cNvSpPr>
          <p:nvPr>
            <p:ph type="dt" sz="half" idx="10"/>
          </p:nvPr>
        </p:nvSpPr>
        <p:spPr/>
        <p:txBody>
          <a:bodyPr/>
          <a:lstStyle/>
          <a:p>
            <a:fld id="{8C65009A-9157-4D4C-934F-9F007924935F}" type="datetimeFigureOut">
              <a:rPr lang="en-US" smtClean="0"/>
              <a:t>3/31/24</a:t>
            </a:fld>
            <a:endParaRPr lang="en-US"/>
          </a:p>
        </p:txBody>
      </p:sp>
      <p:sp>
        <p:nvSpPr>
          <p:cNvPr id="3" name="Footer Placeholder 2">
            <a:extLst>
              <a:ext uri="{FF2B5EF4-FFF2-40B4-BE49-F238E27FC236}">
                <a16:creationId xmlns:a16="http://schemas.microsoft.com/office/drawing/2014/main" id="{0F9D9F5F-A7F5-9C0B-ACE5-78D72C22F5D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BB4635-67B9-E019-E7C7-1625802D5FF0}"/>
              </a:ext>
            </a:extLst>
          </p:cNvPr>
          <p:cNvSpPr>
            <a:spLocks noGrp="1"/>
          </p:cNvSpPr>
          <p:nvPr>
            <p:ph type="sldNum" sz="quarter" idx="12"/>
          </p:nvPr>
        </p:nvSpPr>
        <p:spPr/>
        <p:txBody>
          <a:bodyPr/>
          <a:lstStyle/>
          <a:p>
            <a:fld id="{58A68809-D75C-B948-A34B-D34ED45408CF}" type="slidenum">
              <a:rPr lang="en-US" smtClean="0"/>
              <a:t>‹#›</a:t>
            </a:fld>
            <a:endParaRPr lang="en-US"/>
          </a:p>
        </p:txBody>
      </p:sp>
    </p:spTree>
    <p:extLst>
      <p:ext uri="{BB962C8B-B14F-4D97-AF65-F5344CB8AC3E}">
        <p14:creationId xmlns:p14="http://schemas.microsoft.com/office/powerpoint/2010/main" val="3922273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26856-1CA2-E2DD-0EC2-0B7A52DBFB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45EE6A-422C-C8E9-4570-CDBF09BB6C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753001-661A-FB1D-15EB-07304F6F24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91FFCB-E518-10AB-8F5B-9F7DEEB99BDF}"/>
              </a:ext>
            </a:extLst>
          </p:cNvPr>
          <p:cNvSpPr>
            <a:spLocks noGrp="1"/>
          </p:cNvSpPr>
          <p:nvPr>
            <p:ph type="dt" sz="half" idx="10"/>
          </p:nvPr>
        </p:nvSpPr>
        <p:spPr/>
        <p:txBody>
          <a:bodyPr/>
          <a:lstStyle/>
          <a:p>
            <a:fld id="{8C65009A-9157-4D4C-934F-9F007924935F}" type="datetimeFigureOut">
              <a:rPr lang="en-US" smtClean="0"/>
              <a:t>3/31/24</a:t>
            </a:fld>
            <a:endParaRPr lang="en-US"/>
          </a:p>
        </p:txBody>
      </p:sp>
      <p:sp>
        <p:nvSpPr>
          <p:cNvPr id="6" name="Footer Placeholder 5">
            <a:extLst>
              <a:ext uri="{FF2B5EF4-FFF2-40B4-BE49-F238E27FC236}">
                <a16:creationId xmlns:a16="http://schemas.microsoft.com/office/drawing/2014/main" id="{1EED5558-0B53-E5B2-1D78-D620AE6EBA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80D080-6BB2-8954-00C0-04EF9A130BAA}"/>
              </a:ext>
            </a:extLst>
          </p:cNvPr>
          <p:cNvSpPr>
            <a:spLocks noGrp="1"/>
          </p:cNvSpPr>
          <p:nvPr>
            <p:ph type="sldNum" sz="quarter" idx="12"/>
          </p:nvPr>
        </p:nvSpPr>
        <p:spPr/>
        <p:txBody>
          <a:bodyPr/>
          <a:lstStyle/>
          <a:p>
            <a:fld id="{58A68809-D75C-B948-A34B-D34ED45408CF}" type="slidenum">
              <a:rPr lang="en-US" smtClean="0"/>
              <a:t>‹#›</a:t>
            </a:fld>
            <a:endParaRPr lang="en-US"/>
          </a:p>
        </p:txBody>
      </p:sp>
    </p:spTree>
    <p:extLst>
      <p:ext uri="{BB962C8B-B14F-4D97-AF65-F5344CB8AC3E}">
        <p14:creationId xmlns:p14="http://schemas.microsoft.com/office/powerpoint/2010/main" val="2003976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E5422-0592-E26F-A276-A03BBBFB6F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9BD9C3-C3B9-09E6-4F20-303A4452AB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CA13B6F-8FDE-8A34-C0CF-712351725B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A9B529-C0AF-781A-FD96-60A7A7E4290B}"/>
              </a:ext>
            </a:extLst>
          </p:cNvPr>
          <p:cNvSpPr>
            <a:spLocks noGrp="1"/>
          </p:cNvSpPr>
          <p:nvPr>
            <p:ph type="dt" sz="half" idx="10"/>
          </p:nvPr>
        </p:nvSpPr>
        <p:spPr/>
        <p:txBody>
          <a:bodyPr/>
          <a:lstStyle/>
          <a:p>
            <a:fld id="{8C65009A-9157-4D4C-934F-9F007924935F}" type="datetimeFigureOut">
              <a:rPr lang="en-US" smtClean="0"/>
              <a:t>3/31/24</a:t>
            </a:fld>
            <a:endParaRPr lang="en-US"/>
          </a:p>
        </p:txBody>
      </p:sp>
      <p:sp>
        <p:nvSpPr>
          <p:cNvPr id="6" name="Footer Placeholder 5">
            <a:extLst>
              <a:ext uri="{FF2B5EF4-FFF2-40B4-BE49-F238E27FC236}">
                <a16:creationId xmlns:a16="http://schemas.microsoft.com/office/drawing/2014/main" id="{61F5DF81-B971-98E8-6AE6-AA74DD330F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053E43-283C-6134-7004-D0C1791DC7C9}"/>
              </a:ext>
            </a:extLst>
          </p:cNvPr>
          <p:cNvSpPr>
            <a:spLocks noGrp="1"/>
          </p:cNvSpPr>
          <p:nvPr>
            <p:ph type="sldNum" sz="quarter" idx="12"/>
          </p:nvPr>
        </p:nvSpPr>
        <p:spPr/>
        <p:txBody>
          <a:bodyPr/>
          <a:lstStyle/>
          <a:p>
            <a:fld id="{58A68809-D75C-B948-A34B-D34ED45408CF}" type="slidenum">
              <a:rPr lang="en-US" smtClean="0"/>
              <a:t>‹#›</a:t>
            </a:fld>
            <a:endParaRPr lang="en-US"/>
          </a:p>
        </p:txBody>
      </p:sp>
    </p:spTree>
    <p:extLst>
      <p:ext uri="{BB962C8B-B14F-4D97-AF65-F5344CB8AC3E}">
        <p14:creationId xmlns:p14="http://schemas.microsoft.com/office/powerpoint/2010/main" val="4135785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BB24">
            <a:alpha val="20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56D498-4CD3-69C1-54A2-F7447EE445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B13622-7E78-C1B9-0C39-9F6F347EF0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33B281-F5DA-808C-4A16-B98704CBB5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65009A-9157-4D4C-934F-9F007924935F}" type="datetimeFigureOut">
              <a:rPr lang="en-US" smtClean="0"/>
              <a:t>3/31/24</a:t>
            </a:fld>
            <a:endParaRPr lang="en-US"/>
          </a:p>
        </p:txBody>
      </p:sp>
      <p:sp>
        <p:nvSpPr>
          <p:cNvPr id="5" name="Footer Placeholder 4">
            <a:extLst>
              <a:ext uri="{FF2B5EF4-FFF2-40B4-BE49-F238E27FC236}">
                <a16:creationId xmlns:a16="http://schemas.microsoft.com/office/drawing/2014/main" id="{2E0FD577-DAD4-E464-9B6C-BA42E9CE7C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E24EC2E-9666-2BC2-A8E4-8D22596D61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A68809-D75C-B948-A34B-D34ED45408CF}" type="slidenum">
              <a:rPr lang="en-US" smtClean="0"/>
              <a:t>‹#›</a:t>
            </a:fld>
            <a:endParaRPr lang="en-US"/>
          </a:p>
        </p:txBody>
      </p:sp>
    </p:spTree>
    <p:extLst>
      <p:ext uri="{BB962C8B-B14F-4D97-AF65-F5344CB8AC3E}">
        <p14:creationId xmlns:p14="http://schemas.microsoft.com/office/powerpoint/2010/main" val="7492626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jpg"/><Relationship Id="rId4" Type="http://schemas.openxmlformats.org/officeDocument/2006/relationships/image" Target="../media/image31.png"/><Relationship Id="rId9" Type="http://schemas.openxmlformats.org/officeDocument/2006/relationships/image" Target="../media/image36.jpg"/><Relationship Id="rId1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891B9-9D11-69AA-132B-DCC6BFD9946E}"/>
              </a:ext>
            </a:extLst>
          </p:cNvPr>
          <p:cNvSpPr>
            <a:spLocks noGrp="1"/>
          </p:cNvSpPr>
          <p:nvPr>
            <p:ph type="ctrTitle"/>
          </p:nvPr>
        </p:nvSpPr>
        <p:spPr>
          <a:xfrm>
            <a:off x="1194488" y="-333702"/>
            <a:ext cx="9300519" cy="1977725"/>
          </a:xfrm>
        </p:spPr>
        <p:txBody>
          <a:bodyPr>
            <a:normAutofit/>
          </a:bodyPr>
          <a:lstStyle/>
          <a:p>
            <a:r>
              <a:rPr lang="en-US" sz="7200" b="1" dirty="0">
                <a:latin typeface="Broadway" pitchFamily="82" charset="77"/>
              </a:rPr>
              <a:t>Activism in Art</a:t>
            </a:r>
          </a:p>
        </p:txBody>
      </p:sp>
      <p:pic>
        <p:nvPicPr>
          <p:cNvPr id="5122" name="Picture 2">
            <a:extLst>
              <a:ext uri="{FF2B5EF4-FFF2-40B4-BE49-F238E27FC236}">
                <a16:creationId xmlns:a16="http://schemas.microsoft.com/office/drawing/2014/main" id="{E9DF4375-AE6A-0143-5673-3AE178F8E7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77" y="1744509"/>
            <a:ext cx="5001440" cy="327317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6B83AD3-0121-005E-47E8-AC949BAC6AB2}"/>
              </a:ext>
            </a:extLst>
          </p:cNvPr>
          <p:cNvSpPr txBox="1"/>
          <p:nvPr/>
        </p:nvSpPr>
        <p:spPr>
          <a:xfrm>
            <a:off x="426777" y="5156889"/>
            <a:ext cx="6098058" cy="369332"/>
          </a:xfrm>
          <a:prstGeom prst="rect">
            <a:avLst/>
          </a:prstGeom>
          <a:noFill/>
        </p:spPr>
        <p:txBody>
          <a:bodyPr wrap="square">
            <a:spAutoFit/>
          </a:bodyPr>
          <a:lstStyle/>
          <a:p>
            <a:r>
              <a:rPr lang="en-US" b="1" i="0" dirty="0">
                <a:solidFill>
                  <a:srgbClr val="060708"/>
                </a:solidFill>
                <a:effectLst/>
                <a:latin typeface="Archia"/>
              </a:rPr>
              <a:t>Art as a way of cultivating empathy</a:t>
            </a:r>
            <a:endParaRPr lang="en-US" dirty="0"/>
          </a:p>
        </p:txBody>
      </p:sp>
      <p:sp>
        <p:nvSpPr>
          <p:cNvPr id="13" name="TextBox 12">
            <a:extLst>
              <a:ext uri="{FF2B5EF4-FFF2-40B4-BE49-F238E27FC236}">
                <a16:creationId xmlns:a16="http://schemas.microsoft.com/office/drawing/2014/main" id="{2797F987-A33F-C189-A351-FA767A71BCDC}"/>
              </a:ext>
            </a:extLst>
          </p:cNvPr>
          <p:cNvSpPr txBox="1"/>
          <p:nvPr/>
        </p:nvSpPr>
        <p:spPr>
          <a:xfrm>
            <a:off x="5667165" y="4888147"/>
            <a:ext cx="6098058" cy="369332"/>
          </a:xfrm>
          <a:prstGeom prst="rect">
            <a:avLst/>
          </a:prstGeom>
          <a:noFill/>
        </p:spPr>
        <p:txBody>
          <a:bodyPr wrap="square">
            <a:spAutoFit/>
          </a:bodyPr>
          <a:lstStyle/>
          <a:p>
            <a:r>
              <a:rPr lang="en-US" b="1" i="1" dirty="0">
                <a:solidFill>
                  <a:srgbClr val="060708"/>
                </a:solidFill>
                <a:effectLst/>
                <a:latin typeface="Archia"/>
              </a:rPr>
              <a:t>Art to Integrate, Not Divide </a:t>
            </a:r>
            <a:endParaRPr lang="en-US" b="1" dirty="0"/>
          </a:p>
        </p:txBody>
      </p:sp>
      <p:pic>
        <p:nvPicPr>
          <p:cNvPr id="15" name="Picture 14" descr="A fist with a red and white background&#10;&#10;Description automatically generated">
            <a:extLst>
              <a:ext uri="{FF2B5EF4-FFF2-40B4-BE49-F238E27FC236}">
                <a16:creationId xmlns:a16="http://schemas.microsoft.com/office/drawing/2014/main" id="{C13A0A4E-4B90-C4C5-403D-AAD8A2E1E630}"/>
              </a:ext>
            </a:extLst>
          </p:cNvPr>
          <p:cNvPicPr>
            <a:picLocks noChangeAspect="1"/>
          </p:cNvPicPr>
          <p:nvPr/>
        </p:nvPicPr>
        <p:blipFill>
          <a:blip r:embed="rId3"/>
          <a:stretch>
            <a:fillRect/>
          </a:stretch>
        </p:blipFill>
        <p:spPr>
          <a:xfrm>
            <a:off x="5428217" y="2116258"/>
            <a:ext cx="4660483" cy="2607651"/>
          </a:xfrm>
          <a:prstGeom prst="rect">
            <a:avLst/>
          </a:prstGeom>
        </p:spPr>
      </p:pic>
      <p:pic>
        <p:nvPicPr>
          <p:cNvPr id="16" name="Picture 15">
            <a:extLst>
              <a:ext uri="{FF2B5EF4-FFF2-40B4-BE49-F238E27FC236}">
                <a16:creationId xmlns:a16="http://schemas.microsoft.com/office/drawing/2014/main" id="{EEE348FD-F57E-436D-A307-5C141B280E66}"/>
              </a:ext>
            </a:extLst>
          </p:cNvPr>
          <p:cNvPicPr>
            <a:picLocks noChangeAspect="1"/>
          </p:cNvPicPr>
          <p:nvPr/>
        </p:nvPicPr>
        <p:blipFill>
          <a:blip r:embed="rId4"/>
          <a:stretch>
            <a:fillRect/>
          </a:stretch>
        </p:blipFill>
        <p:spPr>
          <a:xfrm>
            <a:off x="8997089" y="2691749"/>
            <a:ext cx="2463800" cy="3302000"/>
          </a:xfrm>
          <a:prstGeom prst="rect">
            <a:avLst/>
          </a:prstGeom>
        </p:spPr>
      </p:pic>
      <p:sp>
        <p:nvSpPr>
          <p:cNvPr id="18" name="TextBox 17">
            <a:extLst>
              <a:ext uri="{FF2B5EF4-FFF2-40B4-BE49-F238E27FC236}">
                <a16:creationId xmlns:a16="http://schemas.microsoft.com/office/drawing/2014/main" id="{AD6CF20C-1CAC-8C92-6362-BAAAC76D2A94}"/>
              </a:ext>
            </a:extLst>
          </p:cNvPr>
          <p:cNvSpPr txBox="1"/>
          <p:nvPr/>
        </p:nvSpPr>
        <p:spPr>
          <a:xfrm>
            <a:off x="5527072" y="5996993"/>
            <a:ext cx="6098058" cy="646331"/>
          </a:xfrm>
          <a:prstGeom prst="rect">
            <a:avLst/>
          </a:prstGeom>
          <a:noFill/>
        </p:spPr>
        <p:txBody>
          <a:bodyPr wrap="square">
            <a:spAutoFit/>
          </a:bodyPr>
          <a:lstStyle/>
          <a:p>
            <a:pPr algn="ctr"/>
            <a:r>
              <a:rPr lang="en-US" b="0" i="0" dirty="0">
                <a:solidFill>
                  <a:srgbClr val="000000"/>
                </a:solidFill>
                <a:effectLst/>
                <a:latin typeface="ADLaM Display" panose="02010000000000000000" pitchFamily="2" charset="77"/>
                <a:ea typeface="ADLaM Display" panose="02010000000000000000" pitchFamily="2" charset="77"/>
                <a:cs typeface="ADLaM Display" panose="02010000000000000000" pitchFamily="2" charset="77"/>
              </a:rPr>
              <a:t>Artists whose works have reacted and reflected on themes like violence, oppression, and injustice.</a:t>
            </a:r>
            <a:endParaRPr lang="en-US" dirty="0">
              <a:latin typeface="ADLaM Display" panose="02010000000000000000" pitchFamily="2" charset="77"/>
              <a:ea typeface="ADLaM Display" panose="02010000000000000000" pitchFamily="2" charset="77"/>
              <a:cs typeface="ADLaM Display" panose="02010000000000000000" pitchFamily="2" charset="77"/>
            </a:endParaRPr>
          </a:p>
        </p:txBody>
      </p:sp>
    </p:spTree>
    <p:extLst>
      <p:ext uri="{BB962C8B-B14F-4D97-AF65-F5344CB8AC3E}">
        <p14:creationId xmlns:p14="http://schemas.microsoft.com/office/powerpoint/2010/main" val="30151394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C2EDB3-860E-7E8F-CDF5-1DFD56627B28}"/>
              </a:ext>
            </a:extLst>
          </p:cNvPr>
          <p:cNvPicPr>
            <a:picLocks noChangeAspect="1"/>
          </p:cNvPicPr>
          <p:nvPr/>
        </p:nvPicPr>
        <p:blipFill>
          <a:blip r:embed="rId2"/>
          <a:stretch>
            <a:fillRect/>
          </a:stretch>
        </p:blipFill>
        <p:spPr>
          <a:xfrm>
            <a:off x="7722972" y="4279203"/>
            <a:ext cx="2767913" cy="2347745"/>
          </a:xfrm>
          <a:prstGeom prst="rect">
            <a:avLst/>
          </a:prstGeom>
        </p:spPr>
      </p:pic>
      <p:pic>
        <p:nvPicPr>
          <p:cNvPr id="3" name="Picture 2">
            <a:extLst>
              <a:ext uri="{FF2B5EF4-FFF2-40B4-BE49-F238E27FC236}">
                <a16:creationId xmlns:a16="http://schemas.microsoft.com/office/drawing/2014/main" id="{67F89948-A2C0-3C6E-E51A-8EA5C3646873}"/>
              </a:ext>
            </a:extLst>
          </p:cNvPr>
          <p:cNvPicPr>
            <a:picLocks noChangeAspect="1"/>
          </p:cNvPicPr>
          <p:nvPr/>
        </p:nvPicPr>
        <p:blipFill>
          <a:blip r:embed="rId3"/>
          <a:stretch>
            <a:fillRect/>
          </a:stretch>
        </p:blipFill>
        <p:spPr>
          <a:xfrm>
            <a:off x="714115" y="398343"/>
            <a:ext cx="5241842" cy="3640697"/>
          </a:xfrm>
          <a:prstGeom prst="rect">
            <a:avLst/>
          </a:prstGeom>
        </p:spPr>
      </p:pic>
      <p:sp>
        <p:nvSpPr>
          <p:cNvPr id="5" name="TextBox 4">
            <a:extLst>
              <a:ext uri="{FF2B5EF4-FFF2-40B4-BE49-F238E27FC236}">
                <a16:creationId xmlns:a16="http://schemas.microsoft.com/office/drawing/2014/main" id="{E2329A65-CCDB-B5EE-CC0F-EF38E1663E01}"/>
              </a:ext>
            </a:extLst>
          </p:cNvPr>
          <p:cNvSpPr txBox="1"/>
          <p:nvPr/>
        </p:nvSpPr>
        <p:spPr>
          <a:xfrm>
            <a:off x="1160507" y="4543753"/>
            <a:ext cx="6098058" cy="1477328"/>
          </a:xfrm>
          <a:prstGeom prst="rect">
            <a:avLst/>
          </a:prstGeom>
          <a:noFill/>
        </p:spPr>
        <p:txBody>
          <a:bodyPr wrap="square">
            <a:spAutoFit/>
          </a:bodyPr>
          <a:lstStyle/>
          <a:p>
            <a:r>
              <a:rPr lang="en-US" b="0" i="0" dirty="0">
                <a:solidFill>
                  <a:srgbClr val="3B3B3B"/>
                </a:solidFill>
                <a:effectLst/>
                <a:latin typeface="Cabin"/>
              </a:rPr>
              <a:t>Keith Haring (1958-1990) was the first professionally-trained artist to use graffiti-inspired style in his art.  He started painting his trademark images on New York's subway walls in 1978, and the people who rode the subway soon came to recognize and appreciate his work. </a:t>
            </a:r>
            <a:endParaRPr lang="en-US" dirty="0"/>
          </a:p>
        </p:txBody>
      </p:sp>
      <p:pic>
        <p:nvPicPr>
          <p:cNvPr id="6" name="Picture 5">
            <a:extLst>
              <a:ext uri="{FF2B5EF4-FFF2-40B4-BE49-F238E27FC236}">
                <a16:creationId xmlns:a16="http://schemas.microsoft.com/office/drawing/2014/main" id="{CB5AD907-C1F7-AB3F-20CE-2E114669DF05}"/>
              </a:ext>
            </a:extLst>
          </p:cNvPr>
          <p:cNvPicPr>
            <a:picLocks noChangeAspect="1"/>
          </p:cNvPicPr>
          <p:nvPr/>
        </p:nvPicPr>
        <p:blipFill>
          <a:blip r:embed="rId4"/>
          <a:stretch>
            <a:fillRect/>
          </a:stretch>
        </p:blipFill>
        <p:spPr>
          <a:xfrm>
            <a:off x="6704190" y="488148"/>
            <a:ext cx="4583058" cy="3652198"/>
          </a:xfrm>
          <a:prstGeom prst="rect">
            <a:avLst/>
          </a:prstGeom>
        </p:spPr>
      </p:pic>
    </p:spTree>
    <p:extLst>
      <p:ext uri="{BB962C8B-B14F-4D97-AF65-F5344CB8AC3E}">
        <p14:creationId xmlns:p14="http://schemas.microsoft.com/office/powerpoint/2010/main" val="31514365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EAAE05D-1435-28DB-D09D-9EC8D67A05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831" y="418414"/>
            <a:ext cx="4515879" cy="602117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0ACDCF4-237A-F317-13A4-E1B3C5533605}"/>
              </a:ext>
            </a:extLst>
          </p:cNvPr>
          <p:cNvSpPr txBox="1"/>
          <p:nvPr/>
        </p:nvSpPr>
        <p:spPr>
          <a:xfrm>
            <a:off x="5730445" y="2328269"/>
            <a:ext cx="6098058" cy="1815882"/>
          </a:xfrm>
          <a:prstGeom prst="rect">
            <a:avLst/>
          </a:prstGeom>
          <a:noFill/>
        </p:spPr>
        <p:txBody>
          <a:bodyPr wrap="square">
            <a:spAutoFit/>
          </a:bodyPr>
          <a:lstStyle/>
          <a:p>
            <a:r>
              <a:rPr lang="en-US" sz="2800" b="0" i="1" dirty="0">
                <a:solidFill>
                  <a:srgbClr val="757575"/>
                </a:solidFill>
                <a:effectLst/>
                <a:latin typeface="Portrait Text Web"/>
              </a:rPr>
              <a:t>This 2018 poster by Micah </a:t>
            </a:r>
            <a:r>
              <a:rPr lang="en-US" sz="2800" b="0" i="1" dirty="0" err="1">
                <a:solidFill>
                  <a:srgbClr val="757575"/>
                </a:solidFill>
                <a:effectLst/>
                <a:latin typeface="Portrait Text Web"/>
              </a:rPr>
              <a:t>Bazant</a:t>
            </a:r>
            <a:r>
              <a:rPr lang="en-US" sz="2800" b="0" i="1" dirty="0">
                <a:solidFill>
                  <a:srgbClr val="757575"/>
                </a:solidFill>
                <a:effectLst/>
                <a:latin typeface="Portrait Text Web"/>
              </a:rPr>
              <a:t> for Amplifier</a:t>
            </a:r>
            <a:r>
              <a:rPr lang="en-US" sz="2800" i="1" dirty="0">
                <a:solidFill>
                  <a:srgbClr val="757575"/>
                </a:solidFill>
                <a:latin typeface="Portrait Text Web"/>
              </a:rPr>
              <a:t> c</a:t>
            </a:r>
            <a:r>
              <a:rPr lang="en-US" sz="2800" b="0" i="1" dirty="0">
                <a:solidFill>
                  <a:srgbClr val="757575"/>
                </a:solidFill>
                <a:effectLst/>
                <a:latin typeface="Portrait Text Web"/>
              </a:rPr>
              <a:t>reated for March For Our Lives, a student-led protest campaigning for stricter gun laws</a:t>
            </a:r>
            <a:endParaRPr lang="en-US" sz="2800" dirty="0"/>
          </a:p>
        </p:txBody>
      </p:sp>
      <p:sp>
        <p:nvSpPr>
          <p:cNvPr id="8" name="Rectangle 7">
            <a:extLst>
              <a:ext uri="{FF2B5EF4-FFF2-40B4-BE49-F238E27FC236}">
                <a16:creationId xmlns:a16="http://schemas.microsoft.com/office/drawing/2014/main" id="{E3019977-B9E4-3FDE-F14E-7EC325589677}"/>
              </a:ext>
            </a:extLst>
          </p:cNvPr>
          <p:cNvSpPr/>
          <p:nvPr/>
        </p:nvSpPr>
        <p:spPr>
          <a:xfrm>
            <a:off x="5561489" y="1163248"/>
            <a:ext cx="5591595" cy="923330"/>
          </a:xfrm>
          <a:prstGeom prst="rect">
            <a:avLst/>
          </a:prstGeom>
          <a:noFill/>
        </p:spPr>
        <p:txBody>
          <a:bodyPr wrap="none" lIns="91440" tIns="45720" rIns="91440" bIns="45720">
            <a:spAutoFit/>
          </a:bodyPr>
          <a:lstStyle/>
          <a:p>
            <a:pPr algn="ctr"/>
            <a:r>
              <a:rPr lang="en-US" sz="5400" b="0" i="1" cap="none" spc="0" dirty="0">
                <a:ln w="0"/>
                <a:solidFill>
                  <a:schemeClr val="tx1"/>
                </a:solidFill>
                <a:effectLst>
                  <a:outerShdw blurRad="38100" dist="19050" dir="2700000" algn="tl" rotWithShape="0">
                    <a:schemeClr val="dk1">
                      <a:alpha val="40000"/>
                    </a:schemeClr>
                  </a:outerShdw>
                </a:effectLst>
                <a:latin typeface="Broadway" pitchFamily="82" charset="77"/>
              </a:rPr>
              <a:t>Micah </a:t>
            </a:r>
            <a:r>
              <a:rPr lang="en-US" sz="5400" b="0" i="1" cap="none" spc="0" dirty="0" err="1">
                <a:ln w="0"/>
                <a:solidFill>
                  <a:schemeClr val="tx1"/>
                </a:solidFill>
                <a:effectLst>
                  <a:outerShdw blurRad="38100" dist="19050" dir="2700000" algn="tl" rotWithShape="0">
                    <a:schemeClr val="dk1">
                      <a:alpha val="40000"/>
                    </a:schemeClr>
                  </a:outerShdw>
                </a:effectLst>
                <a:latin typeface="Broadway" pitchFamily="82" charset="77"/>
              </a:rPr>
              <a:t>Bazant</a:t>
            </a:r>
            <a:r>
              <a:rPr lang="en-US" sz="5400" b="0" i="1" cap="none" spc="0" dirty="0">
                <a:ln w="0"/>
                <a:solidFill>
                  <a:schemeClr val="tx1"/>
                </a:solidFill>
                <a:effectLst>
                  <a:outerShdw blurRad="38100" dist="19050" dir="2700000" algn="tl" rotWithShape="0">
                    <a:schemeClr val="dk1">
                      <a:alpha val="40000"/>
                    </a:schemeClr>
                  </a:outerShdw>
                </a:effectLst>
                <a:latin typeface="Broadway" pitchFamily="82" charset="77"/>
              </a:rPr>
              <a:t> </a:t>
            </a:r>
            <a:endParaRPr lang="en-US" sz="5400" b="0" cap="none" spc="0" dirty="0">
              <a:ln w="0"/>
              <a:solidFill>
                <a:schemeClr val="tx1"/>
              </a:solidFill>
              <a:effectLst>
                <a:outerShdw blurRad="38100" dist="19050" dir="2700000" algn="tl" rotWithShape="0">
                  <a:schemeClr val="dk1">
                    <a:alpha val="40000"/>
                  </a:schemeClr>
                </a:outerShdw>
              </a:effectLst>
            </a:endParaRPr>
          </a:p>
        </p:txBody>
      </p:sp>
      <p:pic>
        <p:nvPicPr>
          <p:cNvPr id="9" name="Picture 8">
            <a:extLst>
              <a:ext uri="{FF2B5EF4-FFF2-40B4-BE49-F238E27FC236}">
                <a16:creationId xmlns:a16="http://schemas.microsoft.com/office/drawing/2014/main" id="{7A806C2A-644E-F51B-899E-AD9C9476E980}"/>
              </a:ext>
            </a:extLst>
          </p:cNvPr>
          <p:cNvPicPr>
            <a:picLocks noChangeAspect="1"/>
          </p:cNvPicPr>
          <p:nvPr/>
        </p:nvPicPr>
        <p:blipFill>
          <a:blip r:embed="rId3"/>
          <a:stretch>
            <a:fillRect/>
          </a:stretch>
        </p:blipFill>
        <p:spPr>
          <a:xfrm>
            <a:off x="7382786" y="4492330"/>
            <a:ext cx="1378962" cy="2114983"/>
          </a:xfrm>
          <a:prstGeom prst="rect">
            <a:avLst/>
          </a:prstGeom>
        </p:spPr>
      </p:pic>
      <p:pic>
        <p:nvPicPr>
          <p:cNvPr id="10" name="Picture 9">
            <a:extLst>
              <a:ext uri="{FF2B5EF4-FFF2-40B4-BE49-F238E27FC236}">
                <a16:creationId xmlns:a16="http://schemas.microsoft.com/office/drawing/2014/main" id="{5CF12A0D-62C9-26B6-BEDE-3C13B8069CEE}"/>
              </a:ext>
            </a:extLst>
          </p:cNvPr>
          <p:cNvPicPr>
            <a:picLocks noChangeAspect="1"/>
          </p:cNvPicPr>
          <p:nvPr/>
        </p:nvPicPr>
        <p:blipFill>
          <a:blip r:embed="rId4"/>
          <a:stretch>
            <a:fillRect/>
          </a:stretch>
        </p:blipFill>
        <p:spPr>
          <a:xfrm>
            <a:off x="5730445" y="4446653"/>
            <a:ext cx="1378962" cy="2206339"/>
          </a:xfrm>
          <a:prstGeom prst="rect">
            <a:avLst/>
          </a:prstGeom>
        </p:spPr>
      </p:pic>
      <p:pic>
        <p:nvPicPr>
          <p:cNvPr id="11" name="Picture 10">
            <a:extLst>
              <a:ext uri="{FF2B5EF4-FFF2-40B4-BE49-F238E27FC236}">
                <a16:creationId xmlns:a16="http://schemas.microsoft.com/office/drawing/2014/main" id="{11F4109C-C6C9-4DEA-45F3-AFD26E898404}"/>
              </a:ext>
            </a:extLst>
          </p:cNvPr>
          <p:cNvPicPr>
            <a:picLocks noChangeAspect="1"/>
          </p:cNvPicPr>
          <p:nvPr/>
        </p:nvPicPr>
        <p:blipFill>
          <a:blip r:embed="rId5"/>
          <a:stretch>
            <a:fillRect/>
          </a:stretch>
        </p:blipFill>
        <p:spPr>
          <a:xfrm>
            <a:off x="9035127" y="4507465"/>
            <a:ext cx="1312404" cy="2099847"/>
          </a:xfrm>
          <a:prstGeom prst="rect">
            <a:avLst/>
          </a:prstGeom>
        </p:spPr>
      </p:pic>
      <p:pic>
        <p:nvPicPr>
          <p:cNvPr id="12" name="Picture 11">
            <a:extLst>
              <a:ext uri="{FF2B5EF4-FFF2-40B4-BE49-F238E27FC236}">
                <a16:creationId xmlns:a16="http://schemas.microsoft.com/office/drawing/2014/main" id="{726C0BC8-6333-3FC6-76E9-660BD58A9E87}"/>
              </a:ext>
            </a:extLst>
          </p:cNvPr>
          <p:cNvPicPr>
            <a:picLocks noChangeAspect="1"/>
          </p:cNvPicPr>
          <p:nvPr/>
        </p:nvPicPr>
        <p:blipFill>
          <a:blip r:embed="rId6"/>
          <a:stretch>
            <a:fillRect/>
          </a:stretch>
        </p:blipFill>
        <p:spPr>
          <a:xfrm>
            <a:off x="10620909" y="4507465"/>
            <a:ext cx="1368921" cy="2114982"/>
          </a:xfrm>
          <a:prstGeom prst="rect">
            <a:avLst/>
          </a:prstGeom>
        </p:spPr>
      </p:pic>
    </p:spTree>
    <p:extLst>
      <p:ext uri="{BB962C8B-B14F-4D97-AF65-F5344CB8AC3E}">
        <p14:creationId xmlns:p14="http://schemas.microsoft.com/office/powerpoint/2010/main" val="3414707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095289-11C0-EABD-9B33-D1AD99ED47C3}"/>
              </a:ext>
            </a:extLst>
          </p:cNvPr>
          <p:cNvSpPr/>
          <p:nvPr/>
        </p:nvSpPr>
        <p:spPr>
          <a:xfrm>
            <a:off x="403979" y="188519"/>
            <a:ext cx="4544001" cy="584775"/>
          </a:xfrm>
          <a:prstGeom prst="rect">
            <a:avLst/>
          </a:prstGeom>
          <a:noFill/>
        </p:spPr>
        <p:txBody>
          <a:bodyPr wrap="none" lIns="91440" tIns="45720" rIns="91440" bIns="45720">
            <a:spAutoFit/>
          </a:bodyPr>
          <a:lstStyle/>
          <a:p>
            <a:pPr algn="ctr"/>
            <a:r>
              <a:rPr lang="en-US" sz="3200" b="0" u="sng" cap="none" spc="0" dirty="0">
                <a:ln w="0"/>
                <a:solidFill>
                  <a:schemeClr val="tx1"/>
                </a:solidFill>
                <a:effectLst>
                  <a:outerShdw blurRad="38100" dist="19050" dir="2700000" algn="tl" rotWithShape="0">
                    <a:schemeClr val="dk1">
                      <a:alpha val="40000"/>
                    </a:schemeClr>
                  </a:outerShdw>
                </a:effectLst>
              </a:rPr>
              <a:t>Activism and Photography</a:t>
            </a:r>
          </a:p>
        </p:txBody>
      </p:sp>
      <p:sp>
        <p:nvSpPr>
          <p:cNvPr id="8" name="TextBox 7">
            <a:extLst>
              <a:ext uri="{FF2B5EF4-FFF2-40B4-BE49-F238E27FC236}">
                <a16:creationId xmlns:a16="http://schemas.microsoft.com/office/drawing/2014/main" id="{55C2B83A-94D5-03D6-0F6A-F7173DF74E09}"/>
              </a:ext>
            </a:extLst>
          </p:cNvPr>
          <p:cNvSpPr txBox="1"/>
          <p:nvPr/>
        </p:nvSpPr>
        <p:spPr>
          <a:xfrm>
            <a:off x="364973" y="4095355"/>
            <a:ext cx="6098058" cy="369332"/>
          </a:xfrm>
          <a:prstGeom prst="rect">
            <a:avLst/>
          </a:prstGeom>
          <a:noFill/>
        </p:spPr>
        <p:txBody>
          <a:bodyPr wrap="square">
            <a:spAutoFit/>
          </a:bodyPr>
          <a:lstStyle/>
          <a:p>
            <a:r>
              <a:rPr lang="en-US" dirty="0"/>
              <a:t>Cindy Sherman</a:t>
            </a:r>
          </a:p>
        </p:txBody>
      </p:sp>
      <p:sp>
        <p:nvSpPr>
          <p:cNvPr id="10" name="TextBox 9">
            <a:extLst>
              <a:ext uri="{FF2B5EF4-FFF2-40B4-BE49-F238E27FC236}">
                <a16:creationId xmlns:a16="http://schemas.microsoft.com/office/drawing/2014/main" id="{854B22B2-EBAC-AA9D-126A-1FB1919099ED}"/>
              </a:ext>
            </a:extLst>
          </p:cNvPr>
          <p:cNvSpPr txBox="1"/>
          <p:nvPr/>
        </p:nvSpPr>
        <p:spPr>
          <a:xfrm>
            <a:off x="10128795" y="3208090"/>
            <a:ext cx="6098058" cy="369332"/>
          </a:xfrm>
          <a:prstGeom prst="rect">
            <a:avLst/>
          </a:prstGeom>
          <a:noFill/>
        </p:spPr>
        <p:txBody>
          <a:bodyPr wrap="square">
            <a:spAutoFit/>
          </a:bodyPr>
          <a:lstStyle/>
          <a:p>
            <a:r>
              <a:rPr lang="en-US" dirty="0"/>
              <a:t>Nan Goldin</a:t>
            </a:r>
          </a:p>
        </p:txBody>
      </p:sp>
      <p:sp>
        <p:nvSpPr>
          <p:cNvPr id="12" name="TextBox 11">
            <a:extLst>
              <a:ext uri="{FF2B5EF4-FFF2-40B4-BE49-F238E27FC236}">
                <a16:creationId xmlns:a16="http://schemas.microsoft.com/office/drawing/2014/main" id="{7CEFBC12-E6DA-DA5B-6404-925C8CCE6BAE}"/>
              </a:ext>
            </a:extLst>
          </p:cNvPr>
          <p:cNvSpPr txBox="1"/>
          <p:nvPr/>
        </p:nvSpPr>
        <p:spPr>
          <a:xfrm>
            <a:off x="6447930" y="1446181"/>
            <a:ext cx="5449124" cy="338554"/>
          </a:xfrm>
          <a:prstGeom prst="rect">
            <a:avLst/>
          </a:prstGeom>
          <a:noFill/>
        </p:spPr>
        <p:txBody>
          <a:bodyPr wrap="square">
            <a:spAutoFit/>
          </a:bodyPr>
          <a:lstStyle/>
          <a:p>
            <a:r>
              <a:rPr lang="en-US" sz="1600" dirty="0"/>
              <a:t>Steve McCurry</a:t>
            </a:r>
          </a:p>
        </p:txBody>
      </p:sp>
      <p:sp>
        <p:nvSpPr>
          <p:cNvPr id="14" name="TextBox 13">
            <a:extLst>
              <a:ext uri="{FF2B5EF4-FFF2-40B4-BE49-F238E27FC236}">
                <a16:creationId xmlns:a16="http://schemas.microsoft.com/office/drawing/2014/main" id="{55430922-FF6C-FD9B-21DB-CF94C4204487}"/>
              </a:ext>
            </a:extLst>
          </p:cNvPr>
          <p:cNvSpPr txBox="1"/>
          <p:nvPr/>
        </p:nvSpPr>
        <p:spPr>
          <a:xfrm>
            <a:off x="661306" y="1071049"/>
            <a:ext cx="6098058" cy="369332"/>
          </a:xfrm>
          <a:prstGeom prst="rect">
            <a:avLst/>
          </a:prstGeom>
          <a:noFill/>
        </p:spPr>
        <p:txBody>
          <a:bodyPr wrap="square">
            <a:spAutoFit/>
          </a:bodyPr>
          <a:lstStyle/>
          <a:p>
            <a:pPr algn="l" fontAlgn="base"/>
            <a:r>
              <a:rPr lang="en-US" b="0" i="0" dirty="0">
                <a:solidFill>
                  <a:srgbClr val="333333"/>
                </a:solidFill>
                <a:effectLst/>
                <a:latin typeface="Lato" panose="020F0502020204030203" pitchFamily="34" charset="0"/>
              </a:rPr>
              <a:t>Gordon Parks</a:t>
            </a:r>
          </a:p>
        </p:txBody>
      </p:sp>
      <p:sp>
        <p:nvSpPr>
          <p:cNvPr id="16" name="TextBox 15">
            <a:extLst>
              <a:ext uri="{FF2B5EF4-FFF2-40B4-BE49-F238E27FC236}">
                <a16:creationId xmlns:a16="http://schemas.microsoft.com/office/drawing/2014/main" id="{DF74C2FC-E3D8-842C-C4A3-28462848E9D1}"/>
              </a:ext>
            </a:extLst>
          </p:cNvPr>
          <p:cNvSpPr txBox="1"/>
          <p:nvPr/>
        </p:nvSpPr>
        <p:spPr>
          <a:xfrm>
            <a:off x="4376747" y="3416688"/>
            <a:ext cx="6098058" cy="369332"/>
          </a:xfrm>
          <a:prstGeom prst="rect">
            <a:avLst/>
          </a:prstGeom>
          <a:noFill/>
        </p:spPr>
        <p:txBody>
          <a:bodyPr wrap="square">
            <a:spAutoFit/>
          </a:bodyPr>
          <a:lstStyle/>
          <a:p>
            <a:r>
              <a:rPr lang="en-US" dirty="0"/>
              <a:t>Aaron </a:t>
            </a:r>
            <a:r>
              <a:rPr lang="en-US" dirty="0" err="1"/>
              <a:t>Draplin</a:t>
            </a:r>
            <a:endParaRPr lang="en-US" dirty="0"/>
          </a:p>
        </p:txBody>
      </p:sp>
      <p:pic>
        <p:nvPicPr>
          <p:cNvPr id="17" name="Picture 16">
            <a:extLst>
              <a:ext uri="{FF2B5EF4-FFF2-40B4-BE49-F238E27FC236}">
                <a16:creationId xmlns:a16="http://schemas.microsoft.com/office/drawing/2014/main" id="{DAE95DEF-E640-BA48-D1C1-D44F51FF20FB}"/>
              </a:ext>
            </a:extLst>
          </p:cNvPr>
          <p:cNvPicPr>
            <a:picLocks noChangeAspect="1"/>
          </p:cNvPicPr>
          <p:nvPr/>
        </p:nvPicPr>
        <p:blipFill>
          <a:blip r:embed="rId2"/>
          <a:stretch>
            <a:fillRect/>
          </a:stretch>
        </p:blipFill>
        <p:spPr>
          <a:xfrm>
            <a:off x="4469056" y="3814774"/>
            <a:ext cx="2186307" cy="2918832"/>
          </a:xfrm>
          <a:prstGeom prst="rect">
            <a:avLst/>
          </a:prstGeom>
        </p:spPr>
      </p:pic>
      <p:pic>
        <p:nvPicPr>
          <p:cNvPr id="19" name="Picture 18">
            <a:extLst>
              <a:ext uri="{FF2B5EF4-FFF2-40B4-BE49-F238E27FC236}">
                <a16:creationId xmlns:a16="http://schemas.microsoft.com/office/drawing/2014/main" id="{E28FBBEB-A770-C637-B037-665FC29EA777}"/>
              </a:ext>
            </a:extLst>
          </p:cNvPr>
          <p:cNvPicPr>
            <a:picLocks noChangeAspect="1"/>
          </p:cNvPicPr>
          <p:nvPr/>
        </p:nvPicPr>
        <p:blipFill>
          <a:blip r:embed="rId3"/>
          <a:stretch>
            <a:fillRect/>
          </a:stretch>
        </p:blipFill>
        <p:spPr>
          <a:xfrm>
            <a:off x="617656" y="1440381"/>
            <a:ext cx="3538985" cy="2360230"/>
          </a:xfrm>
          <a:prstGeom prst="rect">
            <a:avLst/>
          </a:prstGeom>
        </p:spPr>
      </p:pic>
      <p:pic>
        <p:nvPicPr>
          <p:cNvPr id="20" name="Picture 19">
            <a:extLst>
              <a:ext uri="{FF2B5EF4-FFF2-40B4-BE49-F238E27FC236}">
                <a16:creationId xmlns:a16="http://schemas.microsoft.com/office/drawing/2014/main" id="{B6CF823A-5FD9-EE9A-0D51-330A1CD19AC2}"/>
              </a:ext>
            </a:extLst>
          </p:cNvPr>
          <p:cNvPicPr>
            <a:picLocks noChangeAspect="1"/>
          </p:cNvPicPr>
          <p:nvPr/>
        </p:nvPicPr>
        <p:blipFill>
          <a:blip r:embed="rId4"/>
          <a:stretch>
            <a:fillRect/>
          </a:stretch>
        </p:blipFill>
        <p:spPr>
          <a:xfrm>
            <a:off x="403979" y="4418069"/>
            <a:ext cx="4038600" cy="2019300"/>
          </a:xfrm>
          <a:prstGeom prst="rect">
            <a:avLst/>
          </a:prstGeom>
        </p:spPr>
      </p:pic>
      <p:pic>
        <p:nvPicPr>
          <p:cNvPr id="21" name="Picture 20">
            <a:extLst>
              <a:ext uri="{FF2B5EF4-FFF2-40B4-BE49-F238E27FC236}">
                <a16:creationId xmlns:a16="http://schemas.microsoft.com/office/drawing/2014/main" id="{796F6EEC-573E-2E77-5F4C-A77C278A58BF}"/>
              </a:ext>
            </a:extLst>
          </p:cNvPr>
          <p:cNvPicPr>
            <a:picLocks noChangeAspect="1"/>
          </p:cNvPicPr>
          <p:nvPr/>
        </p:nvPicPr>
        <p:blipFill>
          <a:blip r:embed="rId5"/>
          <a:stretch>
            <a:fillRect/>
          </a:stretch>
        </p:blipFill>
        <p:spPr>
          <a:xfrm>
            <a:off x="7613498" y="4051348"/>
            <a:ext cx="3604254" cy="2477924"/>
          </a:xfrm>
          <a:prstGeom prst="rect">
            <a:avLst/>
          </a:prstGeom>
        </p:spPr>
      </p:pic>
      <p:pic>
        <p:nvPicPr>
          <p:cNvPr id="22" name="Picture 21">
            <a:extLst>
              <a:ext uri="{FF2B5EF4-FFF2-40B4-BE49-F238E27FC236}">
                <a16:creationId xmlns:a16="http://schemas.microsoft.com/office/drawing/2014/main" id="{2A40ECFB-B27C-29DE-9F5A-B5711BEB9C0B}"/>
              </a:ext>
            </a:extLst>
          </p:cNvPr>
          <p:cNvPicPr>
            <a:picLocks noChangeAspect="1"/>
          </p:cNvPicPr>
          <p:nvPr/>
        </p:nvPicPr>
        <p:blipFill>
          <a:blip r:embed="rId6"/>
          <a:stretch>
            <a:fillRect/>
          </a:stretch>
        </p:blipFill>
        <p:spPr>
          <a:xfrm>
            <a:off x="7854559" y="1059174"/>
            <a:ext cx="4042495" cy="2723946"/>
          </a:xfrm>
          <a:prstGeom prst="rect">
            <a:avLst/>
          </a:prstGeom>
        </p:spPr>
      </p:pic>
      <p:sp>
        <p:nvSpPr>
          <p:cNvPr id="24" name="TextBox 23">
            <a:extLst>
              <a:ext uri="{FF2B5EF4-FFF2-40B4-BE49-F238E27FC236}">
                <a16:creationId xmlns:a16="http://schemas.microsoft.com/office/drawing/2014/main" id="{A1B8D10C-2B86-CC10-9E0F-8EE7F2F00BF9}"/>
              </a:ext>
            </a:extLst>
          </p:cNvPr>
          <p:cNvSpPr txBox="1"/>
          <p:nvPr/>
        </p:nvSpPr>
        <p:spPr>
          <a:xfrm>
            <a:off x="9921165" y="615379"/>
            <a:ext cx="8112210" cy="369332"/>
          </a:xfrm>
          <a:prstGeom prst="rect">
            <a:avLst/>
          </a:prstGeom>
          <a:noFill/>
        </p:spPr>
        <p:txBody>
          <a:bodyPr wrap="square">
            <a:spAutoFit/>
          </a:bodyPr>
          <a:lstStyle/>
          <a:p>
            <a:r>
              <a:rPr lang="en-US" b="0" i="0" dirty="0">
                <a:solidFill>
                  <a:srgbClr val="767676"/>
                </a:solidFill>
                <a:effectLst/>
                <a:latin typeface="futura-pt"/>
              </a:rPr>
              <a:t>Bruce Davidson</a:t>
            </a:r>
            <a:endParaRPr lang="en-US" dirty="0"/>
          </a:p>
        </p:txBody>
      </p:sp>
      <p:pic>
        <p:nvPicPr>
          <p:cNvPr id="25" name="Picture 24">
            <a:extLst>
              <a:ext uri="{FF2B5EF4-FFF2-40B4-BE49-F238E27FC236}">
                <a16:creationId xmlns:a16="http://schemas.microsoft.com/office/drawing/2014/main" id="{9D5FBCDD-CC3C-CA65-B9F4-8F9D507F392B}"/>
              </a:ext>
            </a:extLst>
          </p:cNvPr>
          <p:cNvPicPr>
            <a:picLocks noChangeAspect="1"/>
          </p:cNvPicPr>
          <p:nvPr/>
        </p:nvPicPr>
        <p:blipFill>
          <a:blip r:embed="rId7"/>
          <a:stretch>
            <a:fillRect/>
          </a:stretch>
        </p:blipFill>
        <p:spPr>
          <a:xfrm>
            <a:off x="6369425" y="1811656"/>
            <a:ext cx="1639065" cy="2538375"/>
          </a:xfrm>
          <a:prstGeom prst="rect">
            <a:avLst/>
          </a:prstGeom>
        </p:spPr>
      </p:pic>
      <p:pic>
        <p:nvPicPr>
          <p:cNvPr id="26" name="Picture 25">
            <a:extLst>
              <a:ext uri="{FF2B5EF4-FFF2-40B4-BE49-F238E27FC236}">
                <a16:creationId xmlns:a16="http://schemas.microsoft.com/office/drawing/2014/main" id="{9025D42A-6A19-A950-3100-9538AE745975}"/>
              </a:ext>
            </a:extLst>
          </p:cNvPr>
          <p:cNvPicPr>
            <a:picLocks noChangeAspect="1"/>
          </p:cNvPicPr>
          <p:nvPr/>
        </p:nvPicPr>
        <p:blipFill>
          <a:blip r:embed="rId8"/>
          <a:stretch>
            <a:fillRect/>
          </a:stretch>
        </p:blipFill>
        <p:spPr>
          <a:xfrm>
            <a:off x="4084800" y="1164554"/>
            <a:ext cx="2179038" cy="2188251"/>
          </a:xfrm>
          <a:prstGeom prst="rect">
            <a:avLst/>
          </a:prstGeom>
        </p:spPr>
      </p:pic>
      <p:sp>
        <p:nvSpPr>
          <p:cNvPr id="27" name="TextBox 26">
            <a:extLst>
              <a:ext uri="{FF2B5EF4-FFF2-40B4-BE49-F238E27FC236}">
                <a16:creationId xmlns:a16="http://schemas.microsoft.com/office/drawing/2014/main" id="{AF2A61F1-C85B-717B-AC97-4C36B038FB16}"/>
              </a:ext>
            </a:extLst>
          </p:cNvPr>
          <p:cNvSpPr txBox="1"/>
          <p:nvPr/>
        </p:nvSpPr>
        <p:spPr>
          <a:xfrm>
            <a:off x="4442579" y="808621"/>
            <a:ext cx="2450689" cy="369332"/>
          </a:xfrm>
          <a:prstGeom prst="rect">
            <a:avLst/>
          </a:prstGeom>
          <a:noFill/>
        </p:spPr>
        <p:txBody>
          <a:bodyPr wrap="square" rtlCol="0">
            <a:spAutoFit/>
          </a:bodyPr>
          <a:lstStyle/>
          <a:p>
            <a:r>
              <a:rPr lang="en-US" dirty="0"/>
              <a:t>Diane Arbus</a:t>
            </a:r>
          </a:p>
        </p:txBody>
      </p:sp>
      <p:sp>
        <p:nvSpPr>
          <p:cNvPr id="28" name="TextBox 27">
            <a:extLst>
              <a:ext uri="{FF2B5EF4-FFF2-40B4-BE49-F238E27FC236}">
                <a16:creationId xmlns:a16="http://schemas.microsoft.com/office/drawing/2014/main" id="{73C4F551-3B74-E802-9233-C9AB030D9BD8}"/>
              </a:ext>
            </a:extLst>
          </p:cNvPr>
          <p:cNvSpPr txBox="1"/>
          <p:nvPr/>
        </p:nvSpPr>
        <p:spPr>
          <a:xfrm>
            <a:off x="10053447" y="6439825"/>
            <a:ext cx="2600460" cy="369332"/>
          </a:xfrm>
          <a:prstGeom prst="rect">
            <a:avLst/>
          </a:prstGeom>
          <a:noFill/>
        </p:spPr>
        <p:txBody>
          <a:bodyPr wrap="square" rtlCol="0">
            <a:spAutoFit/>
          </a:bodyPr>
          <a:lstStyle/>
          <a:p>
            <a:r>
              <a:rPr lang="en-US" dirty="0"/>
              <a:t>Nan Goldin</a:t>
            </a:r>
          </a:p>
        </p:txBody>
      </p:sp>
      <p:pic>
        <p:nvPicPr>
          <p:cNvPr id="3" name="Picture 2" descr="A person with long hair in front of a brick wall&#10;&#10;Description automatically generated">
            <a:extLst>
              <a:ext uri="{FF2B5EF4-FFF2-40B4-BE49-F238E27FC236}">
                <a16:creationId xmlns:a16="http://schemas.microsoft.com/office/drawing/2014/main" id="{CA57DA52-DA20-4D5C-69A4-8DD4DF7C6EF3}"/>
              </a:ext>
            </a:extLst>
          </p:cNvPr>
          <p:cNvPicPr>
            <a:picLocks noChangeAspect="1"/>
          </p:cNvPicPr>
          <p:nvPr/>
        </p:nvPicPr>
        <p:blipFill>
          <a:blip r:embed="rId9"/>
          <a:stretch>
            <a:fillRect/>
          </a:stretch>
        </p:blipFill>
        <p:spPr>
          <a:xfrm>
            <a:off x="3406068" y="3957963"/>
            <a:ext cx="784136" cy="784136"/>
          </a:xfrm>
          <a:prstGeom prst="rect">
            <a:avLst/>
          </a:prstGeom>
        </p:spPr>
      </p:pic>
      <p:pic>
        <p:nvPicPr>
          <p:cNvPr id="6" name="Picture 5" descr="A person with a necklace&#10;&#10;Description automatically generated">
            <a:extLst>
              <a:ext uri="{FF2B5EF4-FFF2-40B4-BE49-F238E27FC236}">
                <a16:creationId xmlns:a16="http://schemas.microsoft.com/office/drawing/2014/main" id="{E1939F8F-1F0F-9024-2A5C-6821D27AFA6D}"/>
              </a:ext>
            </a:extLst>
          </p:cNvPr>
          <p:cNvPicPr>
            <a:picLocks noChangeAspect="1"/>
          </p:cNvPicPr>
          <p:nvPr/>
        </p:nvPicPr>
        <p:blipFill>
          <a:blip r:embed="rId10"/>
          <a:stretch>
            <a:fillRect/>
          </a:stretch>
        </p:blipFill>
        <p:spPr>
          <a:xfrm>
            <a:off x="5679658" y="646274"/>
            <a:ext cx="727034" cy="908793"/>
          </a:xfrm>
          <a:prstGeom prst="rect">
            <a:avLst/>
          </a:prstGeom>
        </p:spPr>
      </p:pic>
      <p:pic>
        <p:nvPicPr>
          <p:cNvPr id="9" name="Picture 8" descr="Two people&#10;&#10;Description automatically generated">
            <a:extLst>
              <a:ext uri="{FF2B5EF4-FFF2-40B4-BE49-F238E27FC236}">
                <a16:creationId xmlns:a16="http://schemas.microsoft.com/office/drawing/2014/main" id="{65E35D92-BD14-9396-125D-D1F9F6EF214F}"/>
              </a:ext>
            </a:extLst>
          </p:cNvPr>
          <p:cNvPicPr>
            <a:picLocks noChangeAspect="1"/>
          </p:cNvPicPr>
          <p:nvPr/>
        </p:nvPicPr>
        <p:blipFill>
          <a:blip r:embed="rId11"/>
          <a:stretch>
            <a:fillRect/>
          </a:stretch>
        </p:blipFill>
        <p:spPr>
          <a:xfrm>
            <a:off x="6711858" y="4127594"/>
            <a:ext cx="1038881" cy="779160"/>
          </a:xfrm>
          <a:prstGeom prst="rect">
            <a:avLst/>
          </a:prstGeom>
        </p:spPr>
      </p:pic>
      <p:pic>
        <p:nvPicPr>
          <p:cNvPr id="11" name="Picture 10">
            <a:extLst>
              <a:ext uri="{FF2B5EF4-FFF2-40B4-BE49-F238E27FC236}">
                <a16:creationId xmlns:a16="http://schemas.microsoft.com/office/drawing/2014/main" id="{3BA25EE7-A475-2905-A1D1-2DE700A5E35C}"/>
              </a:ext>
            </a:extLst>
          </p:cNvPr>
          <p:cNvPicPr>
            <a:picLocks noChangeAspect="1"/>
          </p:cNvPicPr>
          <p:nvPr/>
        </p:nvPicPr>
        <p:blipFill>
          <a:blip r:embed="rId12"/>
          <a:stretch>
            <a:fillRect/>
          </a:stretch>
        </p:blipFill>
        <p:spPr>
          <a:xfrm>
            <a:off x="6893269" y="5027691"/>
            <a:ext cx="1025558" cy="1040514"/>
          </a:xfrm>
          <a:prstGeom prst="rect">
            <a:avLst/>
          </a:prstGeom>
        </p:spPr>
      </p:pic>
      <p:pic>
        <p:nvPicPr>
          <p:cNvPr id="13" name="Picture 12">
            <a:extLst>
              <a:ext uri="{FF2B5EF4-FFF2-40B4-BE49-F238E27FC236}">
                <a16:creationId xmlns:a16="http://schemas.microsoft.com/office/drawing/2014/main" id="{51D7654B-F842-CD34-29C5-2A4332F946B6}"/>
              </a:ext>
            </a:extLst>
          </p:cNvPr>
          <p:cNvPicPr>
            <a:picLocks noChangeAspect="1"/>
          </p:cNvPicPr>
          <p:nvPr/>
        </p:nvPicPr>
        <p:blipFill>
          <a:blip r:embed="rId13"/>
          <a:stretch>
            <a:fillRect/>
          </a:stretch>
        </p:blipFill>
        <p:spPr>
          <a:xfrm>
            <a:off x="6484879" y="6103720"/>
            <a:ext cx="1076313" cy="605426"/>
          </a:xfrm>
          <a:prstGeom prst="rect">
            <a:avLst/>
          </a:prstGeom>
        </p:spPr>
      </p:pic>
      <p:pic>
        <p:nvPicPr>
          <p:cNvPr id="15" name="Picture 14">
            <a:extLst>
              <a:ext uri="{FF2B5EF4-FFF2-40B4-BE49-F238E27FC236}">
                <a16:creationId xmlns:a16="http://schemas.microsoft.com/office/drawing/2014/main" id="{5BCC2E6C-0AA8-3913-FF80-416009E507E1}"/>
              </a:ext>
            </a:extLst>
          </p:cNvPr>
          <p:cNvPicPr>
            <a:picLocks noChangeAspect="1"/>
          </p:cNvPicPr>
          <p:nvPr/>
        </p:nvPicPr>
        <p:blipFill>
          <a:blip r:embed="rId14"/>
          <a:stretch>
            <a:fillRect/>
          </a:stretch>
        </p:blipFill>
        <p:spPr>
          <a:xfrm>
            <a:off x="264984" y="1515844"/>
            <a:ext cx="768777" cy="1008040"/>
          </a:xfrm>
          <a:prstGeom prst="rect">
            <a:avLst/>
          </a:prstGeom>
        </p:spPr>
      </p:pic>
      <p:pic>
        <p:nvPicPr>
          <p:cNvPr id="18" name="Picture 17">
            <a:extLst>
              <a:ext uri="{FF2B5EF4-FFF2-40B4-BE49-F238E27FC236}">
                <a16:creationId xmlns:a16="http://schemas.microsoft.com/office/drawing/2014/main" id="{07DD5313-E401-C689-3FFE-DD5769ED95CE}"/>
              </a:ext>
            </a:extLst>
          </p:cNvPr>
          <p:cNvPicPr>
            <a:picLocks noChangeAspect="1"/>
          </p:cNvPicPr>
          <p:nvPr/>
        </p:nvPicPr>
        <p:blipFill>
          <a:blip r:embed="rId15"/>
          <a:stretch>
            <a:fillRect/>
          </a:stretch>
        </p:blipFill>
        <p:spPr>
          <a:xfrm>
            <a:off x="7908319" y="456084"/>
            <a:ext cx="846853" cy="846853"/>
          </a:xfrm>
          <a:prstGeom prst="rect">
            <a:avLst/>
          </a:prstGeom>
        </p:spPr>
      </p:pic>
    </p:spTree>
    <p:extLst>
      <p:ext uri="{BB962C8B-B14F-4D97-AF65-F5344CB8AC3E}">
        <p14:creationId xmlns:p14="http://schemas.microsoft.com/office/powerpoint/2010/main" val="1326442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1A92768-C90D-4200-8975-84CC4D4BC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3E23D84-BDC3-EC49-BE11-5A55B6B63B9F}"/>
              </a:ext>
            </a:extLst>
          </p:cNvPr>
          <p:cNvPicPr>
            <a:picLocks noChangeAspect="1"/>
          </p:cNvPicPr>
          <p:nvPr/>
        </p:nvPicPr>
        <p:blipFill rotWithShape="1">
          <a:blip r:embed="rId2"/>
          <a:srcRect l="10974" r="10474" b="-1"/>
          <a:stretch/>
        </p:blipFill>
        <p:spPr>
          <a:xfrm>
            <a:off x="4119964" y="27070"/>
            <a:ext cx="4003019" cy="3388883"/>
          </a:xfrm>
          <a:prstGeom prst="rect">
            <a:avLst/>
          </a:prstGeom>
        </p:spPr>
      </p:pic>
      <p:pic>
        <p:nvPicPr>
          <p:cNvPr id="8" name="Picture 7">
            <a:extLst>
              <a:ext uri="{FF2B5EF4-FFF2-40B4-BE49-F238E27FC236}">
                <a16:creationId xmlns:a16="http://schemas.microsoft.com/office/drawing/2014/main" id="{CE3295D3-3DE6-5F52-2D94-DE84741199AD}"/>
              </a:ext>
            </a:extLst>
          </p:cNvPr>
          <p:cNvPicPr>
            <a:picLocks noChangeAspect="1"/>
          </p:cNvPicPr>
          <p:nvPr/>
        </p:nvPicPr>
        <p:blipFill rotWithShape="1">
          <a:blip r:embed="rId3"/>
          <a:srcRect t="26993" r="1" b="16747"/>
          <a:stretch/>
        </p:blipFill>
        <p:spPr>
          <a:xfrm>
            <a:off x="42968" y="3428999"/>
            <a:ext cx="4014047" cy="3383270"/>
          </a:xfrm>
          <a:prstGeom prst="rect">
            <a:avLst/>
          </a:prstGeom>
        </p:spPr>
      </p:pic>
      <p:pic>
        <p:nvPicPr>
          <p:cNvPr id="5" name="Picture 4">
            <a:extLst>
              <a:ext uri="{FF2B5EF4-FFF2-40B4-BE49-F238E27FC236}">
                <a16:creationId xmlns:a16="http://schemas.microsoft.com/office/drawing/2014/main" id="{B26276D5-159A-B989-8641-535E2D999320}"/>
              </a:ext>
            </a:extLst>
          </p:cNvPr>
          <p:cNvPicPr>
            <a:picLocks noChangeAspect="1"/>
          </p:cNvPicPr>
          <p:nvPr/>
        </p:nvPicPr>
        <p:blipFill rotWithShape="1">
          <a:blip r:embed="rId4"/>
          <a:srcRect l="12824" r="8196" b="-3"/>
          <a:stretch/>
        </p:blipFill>
        <p:spPr>
          <a:xfrm>
            <a:off x="4133171" y="3447660"/>
            <a:ext cx="4003039" cy="3383270"/>
          </a:xfrm>
          <a:prstGeom prst="rect">
            <a:avLst/>
          </a:prstGeom>
        </p:spPr>
      </p:pic>
      <p:pic>
        <p:nvPicPr>
          <p:cNvPr id="7" name="Picture 6">
            <a:extLst>
              <a:ext uri="{FF2B5EF4-FFF2-40B4-BE49-F238E27FC236}">
                <a16:creationId xmlns:a16="http://schemas.microsoft.com/office/drawing/2014/main" id="{F1D1F97D-8618-BB5B-9C6B-81FBEAD9C0D4}"/>
              </a:ext>
            </a:extLst>
          </p:cNvPr>
          <p:cNvPicPr>
            <a:picLocks noChangeAspect="1"/>
          </p:cNvPicPr>
          <p:nvPr/>
        </p:nvPicPr>
        <p:blipFill rotWithShape="1">
          <a:blip r:embed="rId5"/>
          <a:srcRect l="12048" r="9103" b="-4"/>
          <a:stretch/>
        </p:blipFill>
        <p:spPr>
          <a:xfrm>
            <a:off x="39920" y="40106"/>
            <a:ext cx="4003019" cy="3388893"/>
          </a:xfrm>
          <a:prstGeom prst="rect">
            <a:avLst/>
          </a:prstGeom>
        </p:spPr>
      </p:pic>
      <p:pic>
        <p:nvPicPr>
          <p:cNvPr id="6" name="Picture 5">
            <a:extLst>
              <a:ext uri="{FF2B5EF4-FFF2-40B4-BE49-F238E27FC236}">
                <a16:creationId xmlns:a16="http://schemas.microsoft.com/office/drawing/2014/main" id="{2E62F667-7828-44DB-4299-84AD9B7624F6}"/>
              </a:ext>
            </a:extLst>
          </p:cNvPr>
          <p:cNvPicPr>
            <a:picLocks noChangeAspect="1"/>
          </p:cNvPicPr>
          <p:nvPr/>
        </p:nvPicPr>
        <p:blipFill rotWithShape="1">
          <a:blip r:embed="rId6"/>
          <a:srcRect l="7004" r="11430" b="1"/>
          <a:stretch/>
        </p:blipFill>
        <p:spPr>
          <a:xfrm>
            <a:off x="8266345" y="32683"/>
            <a:ext cx="4014047" cy="3383280"/>
          </a:xfrm>
          <a:prstGeom prst="rect">
            <a:avLst/>
          </a:prstGeom>
        </p:spPr>
      </p:pic>
      <p:pic>
        <p:nvPicPr>
          <p:cNvPr id="9" name="Picture 8">
            <a:extLst>
              <a:ext uri="{FF2B5EF4-FFF2-40B4-BE49-F238E27FC236}">
                <a16:creationId xmlns:a16="http://schemas.microsoft.com/office/drawing/2014/main" id="{0BE01CC7-F213-C83B-882A-0A7A40238E3E}"/>
              </a:ext>
            </a:extLst>
          </p:cNvPr>
          <p:cNvPicPr>
            <a:picLocks noChangeAspect="1"/>
          </p:cNvPicPr>
          <p:nvPr/>
        </p:nvPicPr>
        <p:blipFill rotWithShape="1">
          <a:blip r:embed="rId7"/>
          <a:srcRect l="10072" r="11295" b="-4"/>
          <a:stretch/>
        </p:blipFill>
        <p:spPr>
          <a:xfrm>
            <a:off x="8199966" y="3469102"/>
            <a:ext cx="3992034" cy="3388893"/>
          </a:xfrm>
          <a:prstGeom prst="rect">
            <a:avLst/>
          </a:prstGeom>
        </p:spPr>
      </p:pic>
    </p:spTree>
    <p:extLst>
      <p:ext uri="{BB962C8B-B14F-4D97-AF65-F5344CB8AC3E}">
        <p14:creationId xmlns:p14="http://schemas.microsoft.com/office/powerpoint/2010/main" val="1808011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204844-ECDC-0A96-0F60-F6A349E38E18}"/>
              </a:ext>
            </a:extLst>
          </p:cNvPr>
          <p:cNvPicPr>
            <a:picLocks noChangeAspect="1"/>
          </p:cNvPicPr>
          <p:nvPr/>
        </p:nvPicPr>
        <p:blipFill>
          <a:blip r:embed="rId2"/>
          <a:stretch>
            <a:fillRect/>
          </a:stretch>
        </p:blipFill>
        <p:spPr>
          <a:xfrm>
            <a:off x="232380" y="750502"/>
            <a:ext cx="3218411" cy="2144177"/>
          </a:xfrm>
          <a:prstGeom prst="rect">
            <a:avLst/>
          </a:prstGeom>
        </p:spPr>
      </p:pic>
      <p:pic>
        <p:nvPicPr>
          <p:cNvPr id="6" name="Picture 5">
            <a:extLst>
              <a:ext uri="{FF2B5EF4-FFF2-40B4-BE49-F238E27FC236}">
                <a16:creationId xmlns:a16="http://schemas.microsoft.com/office/drawing/2014/main" id="{2C98B3E8-5FE9-90E1-0D6B-FA727595DF48}"/>
              </a:ext>
            </a:extLst>
          </p:cNvPr>
          <p:cNvPicPr>
            <a:picLocks noChangeAspect="1"/>
          </p:cNvPicPr>
          <p:nvPr/>
        </p:nvPicPr>
        <p:blipFill>
          <a:blip r:embed="rId3"/>
          <a:stretch>
            <a:fillRect/>
          </a:stretch>
        </p:blipFill>
        <p:spPr>
          <a:xfrm>
            <a:off x="7972015" y="3429000"/>
            <a:ext cx="3638175" cy="2319872"/>
          </a:xfrm>
          <a:prstGeom prst="rect">
            <a:avLst/>
          </a:prstGeom>
        </p:spPr>
      </p:pic>
      <p:pic>
        <p:nvPicPr>
          <p:cNvPr id="7" name="Picture 6">
            <a:extLst>
              <a:ext uri="{FF2B5EF4-FFF2-40B4-BE49-F238E27FC236}">
                <a16:creationId xmlns:a16="http://schemas.microsoft.com/office/drawing/2014/main" id="{5CE328B1-3FDD-9E40-4AC5-B9DEE4AED7C5}"/>
              </a:ext>
            </a:extLst>
          </p:cNvPr>
          <p:cNvPicPr>
            <a:picLocks noChangeAspect="1"/>
          </p:cNvPicPr>
          <p:nvPr/>
        </p:nvPicPr>
        <p:blipFill>
          <a:blip r:embed="rId4"/>
          <a:stretch>
            <a:fillRect/>
          </a:stretch>
        </p:blipFill>
        <p:spPr>
          <a:xfrm>
            <a:off x="254572" y="3327114"/>
            <a:ext cx="3326978" cy="2217986"/>
          </a:xfrm>
          <a:prstGeom prst="rect">
            <a:avLst/>
          </a:prstGeom>
        </p:spPr>
      </p:pic>
      <p:pic>
        <p:nvPicPr>
          <p:cNvPr id="8" name="Picture 7">
            <a:extLst>
              <a:ext uri="{FF2B5EF4-FFF2-40B4-BE49-F238E27FC236}">
                <a16:creationId xmlns:a16="http://schemas.microsoft.com/office/drawing/2014/main" id="{5292C52F-D062-463E-12EB-1A53DC81F91D}"/>
              </a:ext>
            </a:extLst>
          </p:cNvPr>
          <p:cNvPicPr>
            <a:picLocks noChangeAspect="1"/>
          </p:cNvPicPr>
          <p:nvPr/>
        </p:nvPicPr>
        <p:blipFill>
          <a:blip r:embed="rId5"/>
          <a:stretch>
            <a:fillRect/>
          </a:stretch>
        </p:blipFill>
        <p:spPr>
          <a:xfrm>
            <a:off x="8315428" y="719347"/>
            <a:ext cx="2951350" cy="2206485"/>
          </a:xfrm>
          <a:prstGeom prst="rect">
            <a:avLst/>
          </a:prstGeom>
        </p:spPr>
      </p:pic>
      <p:pic>
        <p:nvPicPr>
          <p:cNvPr id="9" name="Picture 8">
            <a:extLst>
              <a:ext uri="{FF2B5EF4-FFF2-40B4-BE49-F238E27FC236}">
                <a16:creationId xmlns:a16="http://schemas.microsoft.com/office/drawing/2014/main" id="{C95CF973-D15F-3CDE-10BA-0DBB60ED27FC}"/>
              </a:ext>
            </a:extLst>
          </p:cNvPr>
          <p:cNvPicPr>
            <a:picLocks noChangeAspect="1"/>
          </p:cNvPicPr>
          <p:nvPr/>
        </p:nvPicPr>
        <p:blipFill>
          <a:blip r:embed="rId6"/>
          <a:stretch>
            <a:fillRect/>
          </a:stretch>
        </p:blipFill>
        <p:spPr>
          <a:xfrm>
            <a:off x="4273904" y="626832"/>
            <a:ext cx="3218411" cy="2144769"/>
          </a:xfrm>
          <a:prstGeom prst="rect">
            <a:avLst/>
          </a:prstGeom>
        </p:spPr>
      </p:pic>
      <p:pic>
        <p:nvPicPr>
          <p:cNvPr id="10" name="Picture 9">
            <a:extLst>
              <a:ext uri="{FF2B5EF4-FFF2-40B4-BE49-F238E27FC236}">
                <a16:creationId xmlns:a16="http://schemas.microsoft.com/office/drawing/2014/main" id="{65A4F5EF-ABEE-E648-75AC-91F35B93559C}"/>
              </a:ext>
            </a:extLst>
          </p:cNvPr>
          <p:cNvPicPr>
            <a:picLocks noChangeAspect="1"/>
          </p:cNvPicPr>
          <p:nvPr/>
        </p:nvPicPr>
        <p:blipFill>
          <a:blip r:embed="rId7"/>
          <a:stretch>
            <a:fillRect/>
          </a:stretch>
        </p:blipFill>
        <p:spPr>
          <a:xfrm>
            <a:off x="4167577" y="3230250"/>
            <a:ext cx="3218411" cy="2411713"/>
          </a:xfrm>
          <a:prstGeom prst="rect">
            <a:avLst/>
          </a:prstGeom>
        </p:spPr>
      </p:pic>
      <p:sp>
        <p:nvSpPr>
          <p:cNvPr id="11" name="TextBox 10">
            <a:extLst>
              <a:ext uri="{FF2B5EF4-FFF2-40B4-BE49-F238E27FC236}">
                <a16:creationId xmlns:a16="http://schemas.microsoft.com/office/drawing/2014/main" id="{B135CE44-E1D4-8D2D-DE23-8C3D69AAF79E}"/>
              </a:ext>
            </a:extLst>
          </p:cNvPr>
          <p:cNvSpPr txBox="1"/>
          <p:nvPr/>
        </p:nvSpPr>
        <p:spPr>
          <a:xfrm>
            <a:off x="3839599" y="5836541"/>
            <a:ext cx="7092778" cy="830997"/>
          </a:xfrm>
          <a:prstGeom prst="rect">
            <a:avLst/>
          </a:prstGeom>
          <a:noFill/>
        </p:spPr>
        <p:txBody>
          <a:bodyPr wrap="square" rtlCol="0">
            <a:spAutoFit/>
          </a:bodyPr>
          <a:lstStyle/>
          <a:p>
            <a:r>
              <a:rPr lang="en-US" sz="4800" dirty="0">
                <a:latin typeface="Dreaming Outloud Script Pro" panose="03050502040304050704" pitchFamily="66" charset="77"/>
                <a:cs typeface="Dreaming Outloud Script Pro" panose="03050502040304050704" pitchFamily="66" charset="77"/>
              </a:rPr>
              <a:t>Inspiration</a:t>
            </a:r>
          </a:p>
        </p:txBody>
      </p:sp>
    </p:spTree>
    <p:extLst>
      <p:ext uri="{BB962C8B-B14F-4D97-AF65-F5344CB8AC3E}">
        <p14:creationId xmlns:p14="http://schemas.microsoft.com/office/powerpoint/2010/main" val="1011298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2E9147-5269-FC35-46C9-5B003FBAFF99}"/>
              </a:ext>
            </a:extLst>
          </p:cNvPr>
          <p:cNvPicPr>
            <a:picLocks noChangeAspect="1"/>
          </p:cNvPicPr>
          <p:nvPr/>
        </p:nvPicPr>
        <p:blipFill>
          <a:blip r:embed="rId2"/>
          <a:stretch>
            <a:fillRect/>
          </a:stretch>
        </p:blipFill>
        <p:spPr>
          <a:xfrm>
            <a:off x="6096000" y="223706"/>
            <a:ext cx="4225159" cy="6410587"/>
          </a:xfrm>
          <a:prstGeom prst="rect">
            <a:avLst/>
          </a:prstGeom>
        </p:spPr>
      </p:pic>
      <p:sp>
        <p:nvSpPr>
          <p:cNvPr id="6" name="TextBox 5">
            <a:extLst>
              <a:ext uri="{FF2B5EF4-FFF2-40B4-BE49-F238E27FC236}">
                <a16:creationId xmlns:a16="http://schemas.microsoft.com/office/drawing/2014/main" id="{D0B18A7B-8D3A-D510-4C36-52DC1149BBD6}"/>
              </a:ext>
            </a:extLst>
          </p:cNvPr>
          <p:cNvSpPr txBox="1"/>
          <p:nvPr/>
        </p:nvSpPr>
        <p:spPr>
          <a:xfrm>
            <a:off x="522724" y="1767578"/>
            <a:ext cx="4783315" cy="1815882"/>
          </a:xfrm>
          <a:prstGeom prst="rect">
            <a:avLst/>
          </a:prstGeom>
          <a:noFill/>
        </p:spPr>
        <p:txBody>
          <a:bodyPr wrap="square">
            <a:spAutoFit/>
          </a:bodyPr>
          <a:lstStyle/>
          <a:p>
            <a:pPr algn="ctr"/>
            <a:r>
              <a:rPr lang="en-US" sz="2800" b="0" i="0" dirty="0">
                <a:solidFill>
                  <a:srgbClr val="333333"/>
                </a:solidFill>
                <a:effectLst/>
                <a:latin typeface="Helvetica Neue" panose="02000503000000020004" pitchFamily="2" charset="0"/>
              </a:rPr>
              <a:t>American graphic artist</a:t>
            </a:r>
          </a:p>
          <a:p>
            <a:pPr algn="ctr"/>
            <a:r>
              <a:rPr lang="en-US" sz="2800" b="0" i="0" dirty="0">
                <a:solidFill>
                  <a:srgbClr val="333333"/>
                </a:solidFill>
                <a:effectLst/>
                <a:latin typeface="Helvetica Neue" panose="02000503000000020004" pitchFamily="2" charset="0"/>
              </a:rPr>
              <a:t>and social activist </a:t>
            </a:r>
          </a:p>
          <a:p>
            <a:pPr algn="ctr"/>
            <a:r>
              <a:rPr lang="en-US" sz="2800" b="0" i="0" dirty="0">
                <a:solidFill>
                  <a:srgbClr val="333333"/>
                </a:solidFill>
                <a:effectLst/>
                <a:latin typeface="Helvetica Neue" panose="02000503000000020004" pitchFamily="2" charset="0"/>
              </a:rPr>
              <a:t>who is part of the Street</a:t>
            </a:r>
            <a:endParaRPr lang="en-US" sz="2800" dirty="0">
              <a:solidFill>
                <a:srgbClr val="333333"/>
              </a:solidFill>
              <a:latin typeface="Helvetica Neue" panose="02000503000000020004" pitchFamily="2" charset="0"/>
            </a:endParaRPr>
          </a:p>
          <a:p>
            <a:pPr algn="ctr"/>
            <a:r>
              <a:rPr lang="en-US" sz="2800" dirty="0">
                <a:solidFill>
                  <a:srgbClr val="333333"/>
                </a:solidFill>
                <a:latin typeface="Helvetica Neue" panose="02000503000000020004" pitchFamily="2" charset="0"/>
              </a:rPr>
              <a:t>A</a:t>
            </a:r>
            <a:r>
              <a:rPr lang="en-US" sz="2800" b="0" i="0" dirty="0">
                <a:solidFill>
                  <a:srgbClr val="333333"/>
                </a:solidFill>
                <a:effectLst/>
                <a:latin typeface="Helvetica Neue" panose="02000503000000020004" pitchFamily="2" charset="0"/>
              </a:rPr>
              <a:t>rt movement</a:t>
            </a:r>
            <a:endParaRPr lang="en-US" sz="2800" dirty="0"/>
          </a:p>
        </p:txBody>
      </p:sp>
      <p:sp>
        <p:nvSpPr>
          <p:cNvPr id="9" name="Rectangle 8">
            <a:extLst>
              <a:ext uri="{FF2B5EF4-FFF2-40B4-BE49-F238E27FC236}">
                <a16:creationId xmlns:a16="http://schemas.microsoft.com/office/drawing/2014/main" id="{76B992F7-5DCF-4B92-90E1-5B52015E0A5E}"/>
              </a:ext>
            </a:extLst>
          </p:cNvPr>
          <p:cNvSpPr/>
          <p:nvPr/>
        </p:nvSpPr>
        <p:spPr>
          <a:xfrm>
            <a:off x="-172995" y="669635"/>
            <a:ext cx="5881033" cy="923330"/>
          </a:xfrm>
          <a:prstGeom prst="rect">
            <a:avLst/>
          </a:prstGeom>
          <a:noFill/>
        </p:spPr>
        <p:txBody>
          <a:bodyPr wrap="squar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Shepard Fairey</a:t>
            </a:r>
          </a:p>
        </p:txBody>
      </p:sp>
      <p:pic>
        <p:nvPicPr>
          <p:cNvPr id="13" name="Picture 12" descr="A black and white logo with a face and red text&#10;&#10;Description automatically generated">
            <a:extLst>
              <a:ext uri="{FF2B5EF4-FFF2-40B4-BE49-F238E27FC236}">
                <a16:creationId xmlns:a16="http://schemas.microsoft.com/office/drawing/2014/main" id="{24381DA0-91EB-9601-2403-4C5ED64DCA30}"/>
              </a:ext>
            </a:extLst>
          </p:cNvPr>
          <p:cNvPicPr>
            <a:picLocks noChangeAspect="1"/>
          </p:cNvPicPr>
          <p:nvPr/>
        </p:nvPicPr>
        <p:blipFill>
          <a:blip r:embed="rId3"/>
          <a:stretch>
            <a:fillRect/>
          </a:stretch>
        </p:blipFill>
        <p:spPr>
          <a:xfrm>
            <a:off x="10453479" y="3591430"/>
            <a:ext cx="1423869" cy="2215869"/>
          </a:xfrm>
          <a:prstGeom prst="rect">
            <a:avLst/>
          </a:prstGeom>
        </p:spPr>
      </p:pic>
      <p:sp>
        <p:nvSpPr>
          <p:cNvPr id="15" name="TextBox 14">
            <a:extLst>
              <a:ext uri="{FF2B5EF4-FFF2-40B4-BE49-F238E27FC236}">
                <a16:creationId xmlns:a16="http://schemas.microsoft.com/office/drawing/2014/main" id="{C295CA39-2B14-1DF4-BEBA-2D49DF265A7B}"/>
              </a:ext>
            </a:extLst>
          </p:cNvPr>
          <p:cNvSpPr txBox="1"/>
          <p:nvPr/>
        </p:nvSpPr>
        <p:spPr>
          <a:xfrm>
            <a:off x="178390" y="3758073"/>
            <a:ext cx="6184556" cy="1938992"/>
          </a:xfrm>
          <a:prstGeom prst="rect">
            <a:avLst/>
          </a:prstGeom>
          <a:noFill/>
        </p:spPr>
        <p:txBody>
          <a:bodyPr wrap="square">
            <a:spAutoFit/>
          </a:bodyPr>
          <a:lstStyle/>
          <a:p>
            <a:r>
              <a:rPr lang="en-US" sz="2000" b="0" i="0" dirty="0">
                <a:solidFill>
                  <a:srgbClr val="202124"/>
                </a:solidFill>
                <a:effectLst/>
                <a:latin typeface="Google Sans"/>
              </a:rPr>
              <a:t>His art aims to </a:t>
            </a:r>
            <a:r>
              <a:rPr lang="en-US" sz="2000" b="0" i="0" dirty="0">
                <a:solidFill>
                  <a:srgbClr val="040C28"/>
                </a:solidFill>
                <a:effectLst/>
                <a:latin typeface="Google Sans"/>
              </a:rPr>
              <a:t>send messages about politics, human rights, war, and environmental issues</a:t>
            </a:r>
            <a:r>
              <a:rPr lang="en-US" sz="2000" b="0" i="0" dirty="0">
                <a:solidFill>
                  <a:srgbClr val="202124"/>
                </a:solidFill>
                <a:effectLst/>
                <a:latin typeface="Google Sans"/>
              </a:rPr>
              <a:t>. He is considered one of today's most influential street artists. His </a:t>
            </a:r>
          </a:p>
          <a:p>
            <a:r>
              <a:rPr lang="en-US" sz="2000" b="0" i="0" dirty="0">
                <a:solidFill>
                  <a:srgbClr val="202124"/>
                </a:solidFill>
                <a:effectLst/>
                <a:latin typeface="Google Sans"/>
              </a:rPr>
              <a:t>signature digital artworks, posters, murals, stickers, and clothing items encourage questions about the public space and expected behaviors.</a:t>
            </a:r>
            <a:endParaRPr lang="en-US" sz="2000" dirty="0"/>
          </a:p>
        </p:txBody>
      </p:sp>
      <p:pic>
        <p:nvPicPr>
          <p:cNvPr id="3" name="Picture 2" descr="A person in a black shirt&#10;&#10;Description automatically generated">
            <a:extLst>
              <a:ext uri="{FF2B5EF4-FFF2-40B4-BE49-F238E27FC236}">
                <a16:creationId xmlns:a16="http://schemas.microsoft.com/office/drawing/2014/main" id="{30E84C04-A594-770C-72CA-C52CEBF4AD2F}"/>
              </a:ext>
            </a:extLst>
          </p:cNvPr>
          <p:cNvPicPr>
            <a:picLocks noChangeAspect="1"/>
          </p:cNvPicPr>
          <p:nvPr/>
        </p:nvPicPr>
        <p:blipFill>
          <a:blip r:embed="rId4"/>
          <a:stretch>
            <a:fillRect/>
          </a:stretch>
        </p:blipFill>
        <p:spPr>
          <a:xfrm>
            <a:off x="10536127" y="1050701"/>
            <a:ext cx="1258574" cy="1887861"/>
          </a:xfrm>
          <a:prstGeom prst="rect">
            <a:avLst/>
          </a:prstGeom>
        </p:spPr>
      </p:pic>
    </p:spTree>
    <p:extLst>
      <p:ext uri="{BB962C8B-B14F-4D97-AF65-F5344CB8AC3E}">
        <p14:creationId xmlns:p14="http://schemas.microsoft.com/office/powerpoint/2010/main" val="1638098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F2D9DD-3B39-D624-67D8-1BC5979092AC}"/>
              </a:ext>
            </a:extLst>
          </p:cNvPr>
          <p:cNvPicPr>
            <a:picLocks noChangeAspect="1"/>
          </p:cNvPicPr>
          <p:nvPr/>
        </p:nvPicPr>
        <p:blipFill>
          <a:blip r:embed="rId2"/>
          <a:stretch>
            <a:fillRect/>
          </a:stretch>
        </p:blipFill>
        <p:spPr>
          <a:xfrm>
            <a:off x="6561479" y="603780"/>
            <a:ext cx="4190742" cy="5650439"/>
          </a:xfrm>
          <a:prstGeom prst="rect">
            <a:avLst/>
          </a:prstGeom>
        </p:spPr>
      </p:pic>
      <p:pic>
        <p:nvPicPr>
          <p:cNvPr id="11" name="Content Placeholder 10" descr="A red and white poster with a person with flowers in her hair&#10;&#10;Description automatically generated">
            <a:extLst>
              <a:ext uri="{FF2B5EF4-FFF2-40B4-BE49-F238E27FC236}">
                <a16:creationId xmlns:a16="http://schemas.microsoft.com/office/drawing/2014/main" id="{B6671FBC-3E49-24E5-B637-9DEA5F90E12C}"/>
              </a:ext>
            </a:extLst>
          </p:cNvPr>
          <p:cNvPicPr>
            <a:picLocks noGrp="1" noChangeAspect="1"/>
          </p:cNvPicPr>
          <p:nvPr>
            <p:ph idx="1"/>
          </p:nvPr>
        </p:nvPicPr>
        <p:blipFill>
          <a:blip r:embed="rId3"/>
          <a:stretch>
            <a:fillRect/>
          </a:stretch>
        </p:blipFill>
        <p:spPr>
          <a:xfrm>
            <a:off x="1439779" y="603780"/>
            <a:ext cx="4232179" cy="5650439"/>
          </a:xfrm>
        </p:spPr>
      </p:pic>
    </p:spTree>
    <p:extLst>
      <p:ext uri="{BB962C8B-B14F-4D97-AF65-F5344CB8AC3E}">
        <p14:creationId xmlns:p14="http://schemas.microsoft.com/office/powerpoint/2010/main" val="2675420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women with long hair&#10;&#10;Description automatically generated">
            <a:extLst>
              <a:ext uri="{FF2B5EF4-FFF2-40B4-BE49-F238E27FC236}">
                <a16:creationId xmlns:a16="http://schemas.microsoft.com/office/drawing/2014/main" id="{2C36D0EE-C2EE-BF38-1539-1BF323A06EDA}"/>
              </a:ext>
            </a:extLst>
          </p:cNvPr>
          <p:cNvPicPr>
            <a:picLocks noChangeAspect="1"/>
          </p:cNvPicPr>
          <p:nvPr/>
        </p:nvPicPr>
        <p:blipFill>
          <a:blip r:embed="rId2"/>
          <a:stretch>
            <a:fillRect/>
          </a:stretch>
        </p:blipFill>
        <p:spPr>
          <a:xfrm>
            <a:off x="1223399" y="1210343"/>
            <a:ext cx="9745202" cy="4437314"/>
          </a:xfrm>
          <a:prstGeom prst="rect">
            <a:avLst/>
          </a:prstGeom>
        </p:spPr>
      </p:pic>
    </p:spTree>
    <p:extLst>
      <p:ext uri="{BB962C8B-B14F-4D97-AF65-F5344CB8AC3E}">
        <p14:creationId xmlns:p14="http://schemas.microsoft.com/office/powerpoint/2010/main" val="2527572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54F5D3F-EF58-F17F-B08A-2BC565468563}"/>
              </a:ext>
            </a:extLst>
          </p:cNvPr>
          <p:cNvSpPr txBox="1"/>
          <p:nvPr/>
        </p:nvSpPr>
        <p:spPr>
          <a:xfrm>
            <a:off x="1059592" y="760625"/>
            <a:ext cx="9097662" cy="4524315"/>
          </a:xfrm>
          <a:prstGeom prst="rect">
            <a:avLst/>
          </a:prstGeom>
          <a:noFill/>
        </p:spPr>
        <p:txBody>
          <a:bodyPr wrap="square">
            <a:spAutoFit/>
          </a:bodyPr>
          <a:lstStyle/>
          <a:p>
            <a:pPr algn="ctr"/>
            <a:r>
              <a:rPr lang="en-US" sz="3200" b="1" i="0" dirty="0">
                <a:solidFill>
                  <a:srgbClr val="202124"/>
                </a:solidFill>
                <a:effectLst/>
                <a:latin typeface="ADLaM Display" panose="02010000000000000000" pitchFamily="2" charset="77"/>
                <a:ea typeface="ADLaM Display" panose="02010000000000000000" pitchFamily="2" charset="77"/>
                <a:cs typeface="ADLaM Display" panose="02010000000000000000" pitchFamily="2" charset="77"/>
              </a:rPr>
              <a:t>Various stages/actions of Fairey's printmaking process:</a:t>
            </a:r>
          </a:p>
          <a:p>
            <a:pPr algn="just"/>
            <a:endParaRPr lang="en-US" sz="3200" b="0" i="0" dirty="0">
              <a:solidFill>
                <a:srgbClr val="202124"/>
              </a:solidFill>
              <a:effectLst/>
              <a:latin typeface="ADLaM Display" panose="02010000000000000000" pitchFamily="2" charset="77"/>
              <a:ea typeface="ADLaM Display" panose="02010000000000000000" pitchFamily="2" charset="77"/>
              <a:cs typeface="ADLaM Display" panose="02010000000000000000" pitchFamily="2" charset="77"/>
            </a:endParaRPr>
          </a:p>
          <a:p>
            <a:pPr algn="just">
              <a:buFont typeface="Arial" panose="020B0604020202020204" pitchFamily="34" charset="0"/>
              <a:buChar char="•"/>
            </a:pPr>
            <a:r>
              <a:rPr lang="en-US" sz="2400" b="0" i="0" dirty="0">
                <a:solidFill>
                  <a:srgbClr val="202124"/>
                </a:solidFill>
                <a:effectLst/>
                <a:latin typeface="ADLaM Display" panose="02010000000000000000" pitchFamily="2" charset="77"/>
                <a:ea typeface="ADLaM Display" panose="02010000000000000000" pitchFamily="2" charset="77"/>
                <a:cs typeface="ADLaM Display" panose="02010000000000000000" pitchFamily="2" charset="77"/>
              </a:rPr>
              <a:t>Making a printable surface: collaging papers with history and painting over them.</a:t>
            </a:r>
          </a:p>
          <a:p>
            <a:pPr algn="just">
              <a:buFont typeface="Arial" panose="020B0604020202020204" pitchFamily="34" charset="0"/>
              <a:buChar char="•"/>
            </a:pPr>
            <a:endParaRPr lang="en-US" sz="2400" b="0" i="0" dirty="0">
              <a:solidFill>
                <a:srgbClr val="202124"/>
              </a:solidFill>
              <a:effectLst/>
              <a:latin typeface="ADLaM Display" panose="02010000000000000000" pitchFamily="2" charset="77"/>
              <a:ea typeface="ADLaM Display" panose="02010000000000000000" pitchFamily="2" charset="77"/>
              <a:cs typeface="ADLaM Display" panose="02010000000000000000" pitchFamily="2" charset="77"/>
            </a:endParaRPr>
          </a:p>
          <a:p>
            <a:pPr algn="just">
              <a:buFont typeface="Arial" panose="020B0604020202020204" pitchFamily="34" charset="0"/>
              <a:buChar char="•"/>
            </a:pPr>
            <a:r>
              <a:rPr lang="en-US" sz="2400" b="0" i="0" dirty="0">
                <a:solidFill>
                  <a:srgbClr val="202124"/>
                </a:solidFill>
                <a:effectLst/>
                <a:latin typeface="ADLaM Display" panose="02010000000000000000" pitchFamily="2" charset="77"/>
                <a:ea typeface="ADLaM Display" panose="02010000000000000000" pitchFamily="2" charset="77"/>
                <a:cs typeface="ADLaM Display" panose="02010000000000000000" pitchFamily="2" charset="77"/>
              </a:rPr>
              <a:t>Creating stencils for use with screen printing or spray paint.</a:t>
            </a:r>
          </a:p>
          <a:p>
            <a:pPr algn="just">
              <a:buFont typeface="Arial" panose="020B0604020202020204" pitchFamily="34" charset="0"/>
              <a:buChar char="•"/>
            </a:pPr>
            <a:endParaRPr lang="en-US" sz="2400" b="0" i="0" dirty="0">
              <a:solidFill>
                <a:srgbClr val="202124"/>
              </a:solidFill>
              <a:effectLst/>
              <a:latin typeface="ADLaM Display" panose="02010000000000000000" pitchFamily="2" charset="77"/>
              <a:ea typeface="ADLaM Display" panose="02010000000000000000" pitchFamily="2" charset="77"/>
              <a:cs typeface="ADLaM Display" panose="02010000000000000000" pitchFamily="2" charset="77"/>
            </a:endParaRPr>
          </a:p>
          <a:p>
            <a:pPr algn="just">
              <a:buFont typeface="Arial" panose="020B0604020202020204" pitchFamily="34" charset="0"/>
              <a:buChar char="•"/>
            </a:pPr>
            <a:r>
              <a:rPr lang="en-US" sz="2400" b="0" i="0" dirty="0">
                <a:solidFill>
                  <a:srgbClr val="202124"/>
                </a:solidFill>
                <a:effectLst/>
                <a:latin typeface="ADLaM Display" panose="02010000000000000000" pitchFamily="2" charset="77"/>
                <a:ea typeface="ADLaM Display" panose="02010000000000000000" pitchFamily="2" charset="77"/>
                <a:cs typeface="ADLaM Display" panose="02010000000000000000" pitchFamily="2" charset="77"/>
              </a:rPr>
              <a:t>Layering of imagery</a:t>
            </a:r>
          </a:p>
          <a:p>
            <a:pPr algn="just">
              <a:buFont typeface="Arial" panose="020B0604020202020204" pitchFamily="34" charset="0"/>
              <a:buChar char="•"/>
            </a:pPr>
            <a:endParaRPr lang="en-US" sz="2400" b="0" i="0" dirty="0">
              <a:solidFill>
                <a:srgbClr val="202124"/>
              </a:solidFill>
              <a:effectLst/>
              <a:latin typeface="ADLaM Display" panose="02010000000000000000" pitchFamily="2" charset="77"/>
              <a:ea typeface="ADLaM Display" panose="02010000000000000000" pitchFamily="2" charset="77"/>
              <a:cs typeface="ADLaM Display" panose="02010000000000000000" pitchFamily="2" charset="77"/>
            </a:endParaRPr>
          </a:p>
          <a:p>
            <a:pPr algn="just">
              <a:buFont typeface="Arial" panose="020B0604020202020204" pitchFamily="34" charset="0"/>
              <a:buChar char="•"/>
            </a:pPr>
            <a:r>
              <a:rPr lang="en-US" sz="2400" b="0" i="0" dirty="0">
                <a:solidFill>
                  <a:srgbClr val="202124"/>
                </a:solidFill>
                <a:effectLst/>
                <a:latin typeface="ADLaM Display" panose="02010000000000000000" pitchFamily="2" charset="77"/>
                <a:ea typeface="ADLaM Display" panose="02010000000000000000" pitchFamily="2" charset="77"/>
                <a:cs typeface="ADLaM Display" panose="02010000000000000000" pitchFamily="2" charset="77"/>
              </a:rPr>
              <a:t>Sanding and Varnishing</a:t>
            </a:r>
            <a:endParaRPr lang="en-US" sz="2400" dirty="0">
              <a:latin typeface="ADLaM Display" panose="02010000000000000000" pitchFamily="2" charset="77"/>
              <a:ea typeface="ADLaM Display" panose="02010000000000000000" pitchFamily="2" charset="77"/>
              <a:cs typeface="ADLaM Display" panose="02010000000000000000" pitchFamily="2" charset="77"/>
            </a:endParaRPr>
          </a:p>
        </p:txBody>
      </p:sp>
    </p:spTree>
    <p:extLst>
      <p:ext uri="{BB962C8B-B14F-4D97-AF65-F5344CB8AC3E}">
        <p14:creationId xmlns:p14="http://schemas.microsoft.com/office/powerpoint/2010/main" val="24641830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A2B5AA-82A0-9526-3478-EC376CB2BF7D}"/>
              </a:ext>
            </a:extLst>
          </p:cNvPr>
          <p:cNvSpPr/>
          <p:nvPr/>
        </p:nvSpPr>
        <p:spPr>
          <a:xfrm>
            <a:off x="908096" y="615667"/>
            <a:ext cx="2205860"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Banksy</a:t>
            </a:r>
          </a:p>
        </p:txBody>
      </p:sp>
      <p:pic>
        <p:nvPicPr>
          <p:cNvPr id="5" name="Picture 4">
            <a:extLst>
              <a:ext uri="{FF2B5EF4-FFF2-40B4-BE49-F238E27FC236}">
                <a16:creationId xmlns:a16="http://schemas.microsoft.com/office/drawing/2014/main" id="{D7BA487A-2FCF-3444-DF34-D10D77AA6D10}"/>
              </a:ext>
            </a:extLst>
          </p:cNvPr>
          <p:cNvPicPr>
            <a:picLocks noChangeAspect="1"/>
          </p:cNvPicPr>
          <p:nvPr/>
        </p:nvPicPr>
        <p:blipFill>
          <a:blip r:embed="rId2"/>
          <a:stretch>
            <a:fillRect/>
          </a:stretch>
        </p:blipFill>
        <p:spPr>
          <a:xfrm>
            <a:off x="7119587" y="475773"/>
            <a:ext cx="4247835" cy="2834331"/>
          </a:xfrm>
          <a:prstGeom prst="rect">
            <a:avLst/>
          </a:prstGeom>
        </p:spPr>
      </p:pic>
      <p:sp>
        <p:nvSpPr>
          <p:cNvPr id="7" name="TextBox 6">
            <a:extLst>
              <a:ext uri="{FF2B5EF4-FFF2-40B4-BE49-F238E27FC236}">
                <a16:creationId xmlns:a16="http://schemas.microsoft.com/office/drawing/2014/main" id="{4B29052F-EA22-DB95-4BFE-FE8946003725}"/>
              </a:ext>
            </a:extLst>
          </p:cNvPr>
          <p:cNvSpPr txBox="1"/>
          <p:nvPr/>
        </p:nvSpPr>
        <p:spPr>
          <a:xfrm>
            <a:off x="304255" y="2065151"/>
            <a:ext cx="6479603" cy="1569660"/>
          </a:xfrm>
          <a:prstGeom prst="rect">
            <a:avLst/>
          </a:prstGeom>
          <a:noFill/>
        </p:spPr>
        <p:txBody>
          <a:bodyPr wrap="square">
            <a:spAutoFit/>
          </a:bodyPr>
          <a:lstStyle/>
          <a:p>
            <a:pPr algn="just"/>
            <a:r>
              <a:rPr lang="en-US" sz="2400" b="0" i="0" dirty="0">
                <a:solidFill>
                  <a:srgbClr val="111111"/>
                </a:solidFill>
                <a:effectLst/>
                <a:latin typeface="ADLaM Display" panose="02010000000000000000" pitchFamily="2" charset="77"/>
                <a:ea typeface="ADLaM Display" panose="02010000000000000000" pitchFamily="2" charset="77"/>
                <a:cs typeface="ADLaM Display" panose="02010000000000000000" pitchFamily="2" charset="77"/>
              </a:rPr>
              <a:t>A defining graffitist of our time, known for his stenciling style, which he developed in the late 1980s as a way to stay safe on the streets and not get arrested. </a:t>
            </a:r>
            <a:endParaRPr lang="en-US" sz="2400" dirty="0">
              <a:latin typeface="ADLaM Display" panose="02010000000000000000" pitchFamily="2" charset="77"/>
              <a:ea typeface="ADLaM Display" panose="02010000000000000000" pitchFamily="2" charset="77"/>
              <a:cs typeface="ADLaM Display" panose="02010000000000000000" pitchFamily="2" charset="77"/>
            </a:endParaRPr>
          </a:p>
        </p:txBody>
      </p:sp>
      <p:pic>
        <p:nvPicPr>
          <p:cNvPr id="8" name="Picture 7">
            <a:extLst>
              <a:ext uri="{FF2B5EF4-FFF2-40B4-BE49-F238E27FC236}">
                <a16:creationId xmlns:a16="http://schemas.microsoft.com/office/drawing/2014/main" id="{719D06E0-115E-0C2E-D67A-3ECC8185CF90}"/>
              </a:ext>
            </a:extLst>
          </p:cNvPr>
          <p:cNvPicPr>
            <a:picLocks noChangeAspect="1"/>
          </p:cNvPicPr>
          <p:nvPr/>
        </p:nvPicPr>
        <p:blipFill>
          <a:blip r:embed="rId3"/>
          <a:stretch>
            <a:fillRect/>
          </a:stretch>
        </p:blipFill>
        <p:spPr>
          <a:xfrm>
            <a:off x="9290498" y="3477893"/>
            <a:ext cx="2076924" cy="2884616"/>
          </a:xfrm>
          <a:prstGeom prst="rect">
            <a:avLst/>
          </a:prstGeom>
        </p:spPr>
      </p:pic>
      <p:pic>
        <p:nvPicPr>
          <p:cNvPr id="9" name="Picture 8">
            <a:extLst>
              <a:ext uri="{FF2B5EF4-FFF2-40B4-BE49-F238E27FC236}">
                <a16:creationId xmlns:a16="http://schemas.microsoft.com/office/drawing/2014/main" id="{DEBB3D5B-0691-B26C-4CC9-67BEDF38EE75}"/>
              </a:ext>
            </a:extLst>
          </p:cNvPr>
          <p:cNvPicPr>
            <a:picLocks noChangeAspect="1"/>
          </p:cNvPicPr>
          <p:nvPr/>
        </p:nvPicPr>
        <p:blipFill>
          <a:blip r:embed="rId4"/>
          <a:stretch>
            <a:fillRect/>
          </a:stretch>
        </p:blipFill>
        <p:spPr>
          <a:xfrm>
            <a:off x="7119587" y="3429000"/>
            <a:ext cx="2076924" cy="2933509"/>
          </a:xfrm>
          <a:prstGeom prst="rect">
            <a:avLst/>
          </a:prstGeom>
        </p:spPr>
      </p:pic>
      <p:sp>
        <p:nvSpPr>
          <p:cNvPr id="11" name="TextBox 10">
            <a:extLst>
              <a:ext uri="{FF2B5EF4-FFF2-40B4-BE49-F238E27FC236}">
                <a16:creationId xmlns:a16="http://schemas.microsoft.com/office/drawing/2014/main" id="{3AF8FD26-3523-8276-279E-3D91B835F4A2}"/>
              </a:ext>
            </a:extLst>
          </p:cNvPr>
          <p:cNvSpPr txBox="1"/>
          <p:nvPr/>
        </p:nvSpPr>
        <p:spPr>
          <a:xfrm>
            <a:off x="304255" y="3952589"/>
            <a:ext cx="6098058" cy="1569660"/>
          </a:xfrm>
          <a:prstGeom prst="rect">
            <a:avLst/>
          </a:prstGeom>
          <a:noFill/>
        </p:spPr>
        <p:txBody>
          <a:bodyPr wrap="square">
            <a:spAutoFit/>
          </a:bodyPr>
          <a:lstStyle/>
          <a:p>
            <a:r>
              <a:rPr lang="en-US" sz="2400" b="0" i="0" dirty="0">
                <a:solidFill>
                  <a:srgbClr val="1A202C"/>
                </a:solidFill>
                <a:effectLst/>
                <a:latin typeface="ADLaM Display" panose="02010000000000000000" pitchFamily="2" charset="77"/>
                <a:ea typeface="ADLaM Display" panose="02010000000000000000" pitchFamily="2" charset="77"/>
                <a:cs typeface="ADLaM Display" panose="02010000000000000000" pitchFamily="2" charset="77"/>
              </a:rPr>
              <a:t>He is one of the most sought-after artists of the present and a cultural icon. At the same time, the artist's personally identity remains unknown.</a:t>
            </a:r>
            <a:endParaRPr lang="en-US" sz="2400" dirty="0">
              <a:latin typeface="ADLaM Display" panose="02010000000000000000" pitchFamily="2" charset="77"/>
              <a:ea typeface="ADLaM Display" panose="02010000000000000000" pitchFamily="2" charset="77"/>
              <a:cs typeface="ADLaM Display" panose="02010000000000000000" pitchFamily="2" charset="77"/>
            </a:endParaRPr>
          </a:p>
        </p:txBody>
      </p:sp>
    </p:spTree>
    <p:extLst>
      <p:ext uri="{BB962C8B-B14F-4D97-AF65-F5344CB8AC3E}">
        <p14:creationId xmlns:p14="http://schemas.microsoft.com/office/powerpoint/2010/main" val="10162095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hild holding an umbrella&#10;&#10;Description automatically generated">
            <a:extLst>
              <a:ext uri="{FF2B5EF4-FFF2-40B4-BE49-F238E27FC236}">
                <a16:creationId xmlns:a16="http://schemas.microsoft.com/office/drawing/2014/main" id="{C276CD5F-326C-8E78-9916-4581FB693E11}"/>
              </a:ext>
            </a:extLst>
          </p:cNvPr>
          <p:cNvPicPr>
            <a:picLocks noChangeAspect="1"/>
          </p:cNvPicPr>
          <p:nvPr/>
        </p:nvPicPr>
        <p:blipFill>
          <a:blip r:embed="rId2"/>
          <a:stretch>
            <a:fillRect/>
          </a:stretch>
        </p:blipFill>
        <p:spPr>
          <a:xfrm>
            <a:off x="7416114" y="607026"/>
            <a:ext cx="3810000" cy="5372100"/>
          </a:xfrm>
          <a:prstGeom prst="rect">
            <a:avLst/>
          </a:prstGeom>
        </p:spPr>
      </p:pic>
      <p:pic>
        <p:nvPicPr>
          <p:cNvPr id="9" name="Picture 8">
            <a:extLst>
              <a:ext uri="{FF2B5EF4-FFF2-40B4-BE49-F238E27FC236}">
                <a16:creationId xmlns:a16="http://schemas.microsoft.com/office/drawing/2014/main" id="{C05AB01D-3AEB-9134-8FA1-6B37B0178FF6}"/>
              </a:ext>
            </a:extLst>
          </p:cNvPr>
          <p:cNvPicPr>
            <a:picLocks noChangeAspect="1"/>
          </p:cNvPicPr>
          <p:nvPr/>
        </p:nvPicPr>
        <p:blipFill>
          <a:blip r:embed="rId3"/>
          <a:stretch>
            <a:fillRect/>
          </a:stretch>
        </p:blipFill>
        <p:spPr>
          <a:xfrm>
            <a:off x="533401" y="878874"/>
            <a:ext cx="7427656" cy="4170972"/>
          </a:xfrm>
          <a:prstGeom prst="rect">
            <a:avLst/>
          </a:prstGeom>
        </p:spPr>
      </p:pic>
      <p:sp>
        <p:nvSpPr>
          <p:cNvPr id="11" name="TextBox 10">
            <a:extLst>
              <a:ext uri="{FF2B5EF4-FFF2-40B4-BE49-F238E27FC236}">
                <a16:creationId xmlns:a16="http://schemas.microsoft.com/office/drawing/2014/main" id="{02087D3A-83BA-AFEE-490D-8B1B7A792E11}"/>
              </a:ext>
            </a:extLst>
          </p:cNvPr>
          <p:cNvSpPr txBox="1"/>
          <p:nvPr/>
        </p:nvSpPr>
        <p:spPr>
          <a:xfrm>
            <a:off x="965886" y="5465976"/>
            <a:ext cx="6098058" cy="830997"/>
          </a:xfrm>
          <a:prstGeom prst="rect">
            <a:avLst/>
          </a:prstGeom>
          <a:noFill/>
        </p:spPr>
        <p:txBody>
          <a:bodyPr wrap="square">
            <a:spAutoFit/>
          </a:bodyPr>
          <a:lstStyle/>
          <a:p>
            <a:pPr algn="ctr"/>
            <a:r>
              <a:rPr lang="en-US" sz="2400" b="0" i="0" dirty="0">
                <a:solidFill>
                  <a:srgbClr val="4D5156"/>
                </a:solidFill>
                <a:effectLst/>
                <a:latin typeface="Google Sans"/>
              </a:rPr>
              <a:t>A crucial pillar of Banksy's activism is his </a:t>
            </a:r>
            <a:r>
              <a:rPr lang="en-US" sz="2400" b="0" i="0" dirty="0">
                <a:solidFill>
                  <a:srgbClr val="040C28"/>
                </a:solidFill>
                <a:effectLst/>
                <a:latin typeface="Google Sans"/>
              </a:rPr>
              <a:t>stance against all forms of war and violence</a:t>
            </a:r>
            <a:r>
              <a:rPr lang="en-US" sz="2400" b="0" i="0" dirty="0">
                <a:solidFill>
                  <a:srgbClr val="4D5156"/>
                </a:solidFill>
                <a:effectLst/>
                <a:latin typeface="Google Sans"/>
              </a:rPr>
              <a:t>.</a:t>
            </a:r>
            <a:endParaRPr lang="en-US" sz="2400" dirty="0"/>
          </a:p>
        </p:txBody>
      </p:sp>
    </p:spTree>
    <p:extLst>
      <p:ext uri="{BB962C8B-B14F-4D97-AF65-F5344CB8AC3E}">
        <p14:creationId xmlns:p14="http://schemas.microsoft.com/office/powerpoint/2010/main" val="3380661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6AFF80-AC45-6461-743C-C14CC937A7FF}"/>
              </a:ext>
            </a:extLst>
          </p:cNvPr>
          <p:cNvPicPr>
            <a:picLocks noChangeAspect="1"/>
          </p:cNvPicPr>
          <p:nvPr/>
        </p:nvPicPr>
        <p:blipFill>
          <a:blip r:embed="rId2"/>
          <a:stretch>
            <a:fillRect/>
          </a:stretch>
        </p:blipFill>
        <p:spPr>
          <a:xfrm>
            <a:off x="613038" y="832721"/>
            <a:ext cx="4990848" cy="5035211"/>
          </a:xfrm>
          <a:prstGeom prst="rect">
            <a:avLst/>
          </a:prstGeom>
        </p:spPr>
      </p:pic>
      <p:sp>
        <p:nvSpPr>
          <p:cNvPr id="5" name="Rectangle 4">
            <a:extLst>
              <a:ext uri="{FF2B5EF4-FFF2-40B4-BE49-F238E27FC236}">
                <a16:creationId xmlns:a16="http://schemas.microsoft.com/office/drawing/2014/main" id="{15A21CD2-4978-A7B1-5E00-CA2B7670D781}"/>
              </a:ext>
            </a:extLst>
          </p:cNvPr>
          <p:cNvSpPr/>
          <p:nvPr/>
        </p:nvSpPr>
        <p:spPr>
          <a:xfrm>
            <a:off x="5946052" y="832721"/>
            <a:ext cx="4995471" cy="1015663"/>
          </a:xfrm>
          <a:prstGeom prst="rect">
            <a:avLst/>
          </a:prstGeom>
          <a:noFill/>
        </p:spPr>
        <p:txBody>
          <a:bodyPr wrap="none" lIns="91440" tIns="45720" rIns="91440" bIns="45720">
            <a:spAutoFit/>
          </a:bodyPr>
          <a:lstStyle/>
          <a:p>
            <a:pPr algn="ctr"/>
            <a:r>
              <a:rPr lang="en-US" sz="6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Barbara Kruger</a:t>
            </a:r>
          </a:p>
        </p:txBody>
      </p:sp>
      <p:sp>
        <p:nvSpPr>
          <p:cNvPr id="8" name="TextBox 7">
            <a:extLst>
              <a:ext uri="{FF2B5EF4-FFF2-40B4-BE49-F238E27FC236}">
                <a16:creationId xmlns:a16="http://schemas.microsoft.com/office/drawing/2014/main" id="{4EE06D82-B73D-B7B8-309D-E5400D3D85A6}"/>
              </a:ext>
            </a:extLst>
          </p:cNvPr>
          <p:cNvSpPr txBox="1"/>
          <p:nvPr/>
        </p:nvSpPr>
        <p:spPr>
          <a:xfrm>
            <a:off x="5827244" y="2082280"/>
            <a:ext cx="6098058" cy="3416320"/>
          </a:xfrm>
          <a:prstGeom prst="rect">
            <a:avLst/>
          </a:prstGeom>
          <a:noFill/>
        </p:spPr>
        <p:txBody>
          <a:bodyPr wrap="square">
            <a:spAutoFit/>
          </a:bodyPr>
          <a:lstStyle/>
          <a:p>
            <a:r>
              <a:rPr lang="en-US" sz="2400" b="0" i="0" dirty="0">
                <a:solidFill>
                  <a:srgbClr val="4D5156"/>
                </a:solidFill>
                <a:effectLst/>
                <a:latin typeface="Arial Rounded MT Bold" panose="020F0704030504030204" pitchFamily="34" charset="77"/>
              </a:rPr>
              <a:t>American conceptual artist Barbara Kruger places catchy satirical phrases over mass media images to </a:t>
            </a:r>
            <a:r>
              <a:rPr lang="en-US" sz="2400" i="0" dirty="0">
                <a:solidFill>
                  <a:srgbClr val="040C28"/>
                </a:solidFill>
                <a:effectLst/>
                <a:latin typeface="Arial Rounded MT Bold" panose="020F0704030504030204" pitchFamily="34" charset="77"/>
              </a:rPr>
              <a:t>challenge notions of power, identity, and sexuality</a:t>
            </a:r>
            <a:r>
              <a:rPr lang="en-US" sz="2400" b="0" i="0" dirty="0">
                <a:solidFill>
                  <a:srgbClr val="4D5156"/>
                </a:solidFill>
                <a:effectLst/>
                <a:latin typeface="Arial Rounded MT Bold" panose="020F0704030504030204" pitchFamily="34" charset="77"/>
              </a:rPr>
              <a:t>. </a:t>
            </a:r>
          </a:p>
          <a:p>
            <a:r>
              <a:rPr lang="en-US" sz="2400" b="0" i="0" dirty="0">
                <a:solidFill>
                  <a:srgbClr val="4D5156"/>
                </a:solidFill>
                <a:effectLst/>
                <a:latin typeface="Arial Rounded MT Bold" panose="020F0704030504030204" pitchFamily="34" charset="77"/>
              </a:rPr>
              <a:t>By using text as a crucial communication tool in her artistic practice, Barbara Kruger explores the stereotypes and behaviors of consumerism</a:t>
            </a:r>
            <a:endParaRPr lang="en-US" sz="2400" dirty="0">
              <a:latin typeface="Arial Rounded MT Bold" panose="020F0704030504030204" pitchFamily="34" charset="77"/>
            </a:endParaRPr>
          </a:p>
        </p:txBody>
      </p:sp>
    </p:spTree>
    <p:extLst>
      <p:ext uri="{BB962C8B-B14F-4D97-AF65-F5344CB8AC3E}">
        <p14:creationId xmlns:p14="http://schemas.microsoft.com/office/powerpoint/2010/main" val="3480934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eith Haring">
            <a:extLst>
              <a:ext uri="{FF2B5EF4-FFF2-40B4-BE49-F238E27FC236}">
                <a16:creationId xmlns:a16="http://schemas.microsoft.com/office/drawing/2014/main" id="{6931ACFF-5EAB-F99C-9956-9C0B7CC40C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125" y="430355"/>
            <a:ext cx="3311612" cy="270626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1BB1F01-8B65-A8B5-F549-2A47A2C16C84}"/>
              </a:ext>
            </a:extLst>
          </p:cNvPr>
          <p:cNvPicPr>
            <a:picLocks noChangeAspect="1"/>
          </p:cNvPicPr>
          <p:nvPr/>
        </p:nvPicPr>
        <p:blipFill>
          <a:blip r:embed="rId3"/>
          <a:stretch>
            <a:fillRect/>
          </a:stretch>
        </p:blipFill>
        <p:spPr>
          <a:xfrm>
            <a:off x="704334" y="3429000"/>
            <a:ext cx="3611194" cy="2908215"/>
          </a:xfrm>
          <a:prstGeom prst="rect">
            <a:avLst/>
          </a:prstGeom>
        </p:spPr>
      </p:pic>
      <p:pic>
        <p:nvPicPr>
          <p:cNvPr id="3" name="Picture 2">
            <a:extLst>
              <a:ext uri="{FF2B5EF4-FFF2-40B4-BE49-F238E27FC236}">
                <a16:creationId xmlns:a16="http://schemas.microsoft.com/office/drawing/2014/main" id="{4408189F-31E7-FEBA-1EA5-144A79DAD2B0}"/>
              </a:ext>
            </a:extLst>
          </p:cNvPr>
          <p:cNvPicPr>
            <a:picLocks noChangeAspect="1"/>
          </p:cNvPicPr>
          <p:nvPr/>
        </p:nvPicPr>
        <p:blipFill>
          <a:blip r:embed="rId4"/>
          <a:stretch>
            <a:fillRect/>
          </a:stretch>
        </p:blipFill>
        <p:spPr>
          <a:xfrm>
            <a:off x="4490084" y="2121955"/>
            <a:ext cx="2878200" cy="2860075"/>
          </a:xfrm>
          <a:prstGeom prst="rect">
            <a:avLst/>
          </a:prstGeom>
        </p:spPr>
      </p:pic>
      <p:pic>
        <p:nvPicPr>
          <p:cNvPr id="4" name="Picture 3">
            <a:extLst>
              <a:ext uri="{FF2B5EF4-FFF2-40B4-BE49-F238E27FC236}">
                <a16:creationId xmlns:a16="http://schemas.microsoft.com/office/drawing/2014/main" id="{6212AC93-F2F9-B177-CDC5-AC1F1CA8D570}"/>
              </a:ext>
            </a:extLst>
          </p:cNvPr>
          <p:cNvPicPr>
            <a:picLocks noChangeAspect="1"/>
          </p:cNvPicPr>
          <p:nvPr/>
        </p:nvPicPr>
        <p:blipFill>
          <a:blip r:embed="rId5"/>
          <a:stretch>
            <a:fillRect/>
          </a:stretch>
        </p:blipFill>
        <p:spPr>
          <a:xfrm>
            <a:off x="8210104" y="568925"/>
            <a:ext cx="3404852" cy="2860075"/>
          </a:xfrm>
          <a:prstGeom prst="rect">
            <a:avLst/>
          </a:prstGeom>
        </p:spPr>
      </p:pic>
      <p:pic>
        <p:nvPicPr>
          <p:cNvPr id="5" name="Picture 4">
            <a:extLst>
              <a:ext uri="{FF2B5EF4-FFF2-40B4-BE49-F238E27FC236}">
                <a16:creationId xmlns:a16="http://schemas.microsoft.com/office/drawing/2014/main" id="{8E69B63B-8418-CCAC-55E0-8BEEB1205270}"/>
              </a:ext>
            </a:extLst>
          </p:cNvPr>
          <p:cNvPicPr>
            <a:picLocks noChangeAspect="1"/>
          </p:cNvPicPr>
          <p:nvPr/>
        </p:nvPicPr>
        <p:blipFill>
          <a:blip r:embed="rId6"/>
          <a:stretch>
            <a:fillRect/>
          </a:stretch>
        </p:blipFill>
        <p:spPr>
          <a:xfrm>
            <a:off x="7876472" y="4028302"/>
            <a:ext cx="4039864" cy="2122697"/>
          </a:xfrm>
          <a:prstGeom prst="rect">
            <a:avLst/>
          </a:prstGeom>
        </p:spPr>
      </p:pic>
      <p:sp>
        <p:nvSpPr>
          <p:cNvPr id="6" name="Rectangle 5">
            <a:extLst>
              <a:ext uri="{FF2B5EF4-FFF2-40B4-BE49-F238E27FC236}">
                <a16:creationId xmlns:a16="http://schemas.microsoft.com/office/drawing/2014/main" id="{C8DE88EB-AEF8-8E57-F996-AEC4FFB7DD32}"/>
              </a:ext>
            </a:extLst>
          </p:cNvPr>
          <p:cNvSpPr/>
          <p:nvPr/>
        </p:nvSpPr>
        <p:spPr>
          <a:xfrm>
            <a:off x="4401288" y="733121"/>
            <a:ext cx="3641061"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Keith Haring</a:t>
            </a:r>
          </a:p>
        </p:txBody>
      </p:sp>
      <p:sp>
        <p:nvSpPr>
          <p:cNvPr id="8" name="TextBox 7">
            <a:extLst>
              <a:ext uri="{FF2B5EF4-FFF2-40B4-BE49-F238E27FC236}">
                <a16:creationId xmlns:a16="http://schemas.microsoft.com/office/drawing/2014/main" id="{5BB61DC7-7275-6162-0163-234D5BB437DA}"/>
              </a:ext>
            </a:extLst>
          </p:cNvPr>
          <p:cNvSpPr txBox="1"/>
          <p:nvPr/>
        </p:nvSpPr>
        <p:spPr>
          <a:xfrm>
            <a:off x="4537452" y="5504668"/>
            <a:ext cx="6098058" cy="646331"/>
          </a:xfrm>
          <a:prstGeom prst="rect">
            <a:avLst/>
          </a:prstGeom>
          <a:noFill/>
        </p:spPr>
        <p:txBody>
          <a:bodyPr wrap="square">
            <a:spAutoFit/>
          </a:bodyPr>
          <a:lstStyle/>
          <a:p>
            <a:r>
              <a:rPr lang="en-US" b="0" i="0" dirty="0">
                <a:effectLst/>
                <a:latin typeface="Guardian Text Sans Web"/>
              </a:rPr>
              <a:t>He was determined to give a </a:t>
            </a:r>
          </a:p>
          <a:p>
            <a:r>
              <a:rPr lang="en-US" b="0" i="0" dirty="0">
                <a:effectLst/>
                <a:latin typeface="Guardian Text Sans Web"/>
              </a:rPr>
              <a:t>voice to those who felt silenced,</a:t>
            </a:r>
          </a:p>
        </p:txBody>
      </p:sp>
    </p:spTree>
    <p:extLst>
      <p:ext uri="{BB962C8B-B14F-4D97-AF65-F5344CB8AC3E}">
        <p14:creationId xmlns:p14="http://schemas.microsoft.com/office/powerpoint/2010/main" val="27462959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TotalTime>
  <Words>378</Words>
  <Application>Microsoft Office PowerPoint</Application>
  <PresentationFormat>Widescreen</PresentationFormat>
  <Paragraphs>43</Paragraphs>
  <Slides>14</Slides>
  <Notes>0</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Activism in 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Activism in Art</dc:title>
  <dc:creator>Rebecca G. Cauchon</dc:creator>
  <cp:lastModifiedBy>Rebecca G. Cauchon</cp:lastModifiedBy>
  <cp:revision>22</cp:revision>
  <dcterms:created xsi:type="dcterms:W3CDTF">2023-10-14T21:43:16Z</dcterms:created>
  <dcterms:modified xsi:type="dcterms:W3CDTF">2024-03-31T23:04:42Z</dcterms:modified>
</cp:coreProperties>
</file>