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2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20"/>
    <p:restoredTop sz="94694"/>
  </p:normalViewPr>
  <p:slideViewPr>
    <p:cSldViewPr snapToGrid="0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Saturday, January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8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4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Saturday, January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BCC25C3-021A-4B0B-8F70-0C181FE1CF45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5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5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38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Saturday, January 14,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6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Saturday, January 14, 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9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DEA2CF1-0EB2-4673-802D-3371233E4A77}" type="datetime2">
              <a:rPr lang="en-US" smtClean="0"/>
              <a:t>Saturday, January 14,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2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igital-photography-school.com/how-to-make-a-cool-david-hockney-inspired-photomontage-in-photoshop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kney.com/home" TargetMode="External"/><Relationship Id="rId2" Type="http://schemas.openxmlformats.org/officeDocument/2006/relationships/hyperlink" Target="https://cauchonphotoclass.edublogs.org/?s=hockney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ckneypictures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15D0-E01D-A4CC-0160-E233A6FA0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7358" y="660148"/>
            <a:ext cx="5015638" cy="1969770"/>
          </a:xfrm>
        </p:spPr>
        <p:txBody>
          <a:bodyPr>
            <a:normAutofit fontScale="90000"/>
          </a:bodyPr>
          <a:lstStyle/>
          <a:p>
            <a:r>
              <a:rPr lang="en-US" dirty="0"/>
              <a:t>David Hockney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7D5F9-83C1-ACE6-23D5-8E4AC0AA6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7358" y="2834927"/>
            <a:ext cx="5015638" cy="9936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b="0" i="0" dirty="0">
                <a:solidFill>
                  <a:schemeClr val="tx2">
                    <a:lumMod val="90000"/>
                  </a:schemeClr>
                </a:solidFill>
                <a:effectLst/>
                <a:latin typeface="Browallia New" panose="020B0604020202020204" pitchFamily="34" charset="0"/>
                <a:cs typeface="Browallia New" panose="020B0604020202020204" pitchFamily="34" charset="0"/>
              </a:rPr>
              <a:t>English painter, draftsman, printmaker, stage designer, and photographer.</a:t>
            </a:r>
            <a:endParaRPr lang="en-US" sz="4000" dirty="0">
              <a:solidFill>
                <a:schemeClr val="tx2">
                  <a:lumMod val="90000"/>
                </a:schemeClr>
              </a:solidFill>
              <a:latin typeface="Browallia New" panose="020B0604020202020204" pitchFamily="34" charset="0"/>
              <a:cs typeface="Browallia New" panose="020B0604020202020204" pitchFamily="34" charset="0"/>
            </a:endParaRPr>
          </a:p>
        </p:txBody>
      </p:sp>
      <p:pic>
        <p:nvPicPr>
          <p:cNvPr id="15" name="Picture 14" descr="A picture containing text, person, person, wearing&#10;&#10;Description automatically generated">
            <a:extLst>
              <a:ext uri="{FF2B5EF4-FFF2-40B4-BE49-F238E27FC236}">
                <a16:creationId xmlns:a16="http://schemas.microsoft.com/office/drawing/2014/main" id="{951E55E0-CE37-A1F4-E164-F515F379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51" y="4955212"/>
            <a:ext cx="2956070" cy="165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2207E2-51BD-1704-19A6-402F03C06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34" y="4772333"/>
            <a:ext cx="2492166" cy="1658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F3581-746B-F4A4-EEFB-44E8A5BBA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046" y="2413829"/>
            <a:ext cx="3298936" cy="2005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620F5-C658-D8F0-28B1-67A6A6B14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83" y="638425"/>
            <a:ext cx="2742607" cy="27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986D3-7422-6333-D583-D36F212C7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1" y="705394"/>
            <a:ext cx="3069770" cy="411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49D2A-D6F4-3685-11CD-BF4BBE6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780" y="1398773"/>
            <a:ext cx="2609861" cy="3702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F60D3-D956-D953-5659-5FE70ECC1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049" y="3638665"/>
            <a:ext cx="4899054" cy="2755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FEAEB-8A7E-A830-645A-43486C43F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888" y="683795"/>
            <a:ext cx="4411376" cy="24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A0384-27EE-40AD-5CE5-134BDB3C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32" y="559778"/>
            <a:ext cx="4273930" cy="303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BF66BB-B8E3-DD9D-039B-CF5D5CA9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10" y="274319"/>
            <a:ext cx="2624682" cy="3318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0101B-352F-2722-C2F0-BDACD45C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902" y="417048"/>
            <a:ext cx="2131921" cy="331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FD6C7-1422-9A89-B0DD-F95F39E0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459" y="3735930"/>
            <a:ext cx="3514933" cy="2940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AD5CC-3EB8-069A-F6B5-2AC0371AB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52935"/>
            <a:ext cx="4157541" cy="27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A90AF3-4D98-307C-7347-13B4A6FF517D}"/>
              </a:ext>
            </a:extLst>
          </p:cNvPr>
          <p:cNvSpPr txBox="1"/>
          <p:nvPr/>
        </p:nvSpPr>
        <p:spPr>
          <a:xfrm>
            <a:off x="321491" y="1690062"/>
            <a:ext cx="609382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Painted in 1967, </a:t>
            </a:r>
          </a:p>
          <a:p>
            <a:r>
              <a:rPr lang="en-US" sz="4400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 Bigger Splash</a:t>
            </a:r>
            <a:r>
              <a:rPr lang="en-US" sz="4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r>
              <a:rPr lang="en-US" sz="4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is David Hockney's best-known </a:t>
            </a:r>
          </a:p>
          <a:p>
            <a:r>
              <a:rPr lang="en-US" sz="4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artwork.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C4026-833B-17C2-BB65-A21E7170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686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2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D8E50F-C289-4101-02F8-B16A1682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1" y="419825"/>
            <a:ext cx="4291693" cy="5722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62684-31A4-B697-0E12-C5CAB018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3151777"/>
            <a:ext cx="2515144" cy="3353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1CD76-78E3-E7C4-E11A-4F8F4EA8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46" y="248194"/>
            <a:ext cx="2725608" cy="2734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BA63F-4626-739B-E39B-62BD9E431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853" y="3397067"/>
            <a:ext cx="2862943" cy="286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E165A-8277-C6A9-CCC5-FCE6A3F1B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664" y="358370"/>
            <a:ext cx="2054161" cy="2862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3031-CF31-3F86-A500-32F09C900A75}"/>
              </a:ext>
            </a:extLst>
          </p:cNvPr>
          <p:cNvSpPr txBox="1"/>
          <p:nvPr/>
        </p:nvSpPr>
        <p:spPr>
          <a:xfrm>
            <a:off x="5166902" y="6317837"/>
            <a:ext cx="5042263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90" dirty="0"/>
              <a:t>Student Work</a:t>
            </a:r>
          </a:p>
        </p:txBody>
      </p:sp>
    </p:spTree>
    <p:extLst>
      <p:ext uri="{BB962C8B-B14F-4D97-AF65-F5344CB8AC3E}">
        <p14:creationId xmlns:p14="http://schemas.microsoft.com/office/powerpoint/2010/main" val="424107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ad, sky, outdoor, transport&#10;&#10;Description automatically generated">
            <a:extLst>
              <a:ext uri="{FF2B5EF4-FFF2-40B4-BE49-F238E27FC236}">
                <a16:creationId xmlns:a16="http://schemas.microsoft.com/office/drawing/2014/main" id="{CCD52E56-48F5-4C44-D6D1-07BD82DE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611" y="417103"/>
            <a:ext cx="5716195" cy="3691709"/>
          </a:xfrm>
          <a:prstGeom prst="rect">
            <a:avLst/>
          </a:prstGeom>
        </p:spPr>
      </p:pic>
      <p:pic>
        <p:nvPicPr>
          <p:cNvPr id="7" name="Picture 6" descr="A flower on a fence&#10;&#10;Description automatically generated with low confidence">
            <a:extLst>
              <a:ext uri="{FF2B5EF4-FFF2-40B4-BE49-F238E27FC236}">
                <a16:creationId xmlns:a16="http://schemas.microsoft.com/office/drawing/2014/main" id="{FAF4FFE1-09A8-33EF-D006-36A0E2F3E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94" y="2190930"/>
            <a:ext cx="5789832" cy="3835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007014-FF24-F077-DDB4-67B14E5F19F0}"/>
              </a:ext>
            </a:extLst>
          </p:cNvPr>
          <p:cNvSpPr txBox="1"/>
          <p:nvPr/>
        </p:nvSpPr>
        <p:spPr>
          <a:xfrm>
            <a:off x="6575753" y="4972232"/>
            <a:ext cx="60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do a Joiner using Photoshop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255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90F3B0-1157-84B6-EF60-AD2594BECE8D}"/>
              </a:ext>
            </a:extLst>
          </p:cNvPr>
          <p:cNvSpPr txBox="1"/>
          <p:nvPr/>
        </p:nvSpPr>
        <p:spPr>
          <a:xfrm>
            <a:off x="2312126" y="3198167"/>
            <a:ext cx="8216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cauchonphotoclass.edublogs.org</a:t>
            </a:r>
            <a:r>
              <a:rPr lang="en-US" sz="2400" dirty="0">
                <a:hlinkClick r:id="rId2"/>
              </a:rPr>
              <a:t>/?s=</a:t>
            </a:r>
            <a:r>
              <a:rPr lang="en-US" sz="2400" dirty="0" err="1">
                <a:hlinkClick r:id="rId2"/>
              </a:rPr>
              <a:t>hockney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31A55-A515-FFA5-858E-00A56C691206}"/>
              </a:ext>
            </a:extLst>
          </p:cNvPr>
          <p:cNvSpPr txBox="1"/>
          <p:nvPr/>
        </p:nvSpPr>
        <p:spPr>
          <a:xfrm>
            <a:off x="3605348" y="2717074"/>
            <a:ext cx="775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more student work on the blog: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74B66-FAB7-C909-076C-F65095BBBB30}"/>
              </a:ext>
            </a:extLst>
          </p:cNvPr>
          <p:cNvSpPr txBox="1"/>
          <p:nvPr/>
        </p:nvSpPr>
        <p:spPr>
          <a:xfrm>
            <a:off x="3491050" y="4524494"/>
            <a:ext cx="60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www.hockney.com</a:t>
            </a:r>
            <a:r>
              <a:rPr lang="en-US" sz="2400" dirty="0">
                <a:hlinkClick r:id="rId3"/>
              </a:rPr>
              <a:t>/home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192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A27E7C6-BFDB-BC41-30EB-4F83C9148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928" y="2042412"/>
            <a:ext cx="5125399" cy="4051300"/>
          </a:xfrm>
        </p:spPr>
      </p:pic>
      <p:pic>
        <p:nvPicPr>
          <p:cNvPr id="7" name="Picture 6" descr="A picture containing text, colorful, graffiti, decorated&#10;&#10;Description automatically generated">
            <a:extLst>
              <a:ext uri="{FF2B5EF4-FFF2-40B4-BE49-F238E27FC236}">
                <a16:creationId xmlns:a16="http://schemas.microsoft.com/office/drawing/2014/main" id="{2B7C8297-5443-2651-0B95-DD5408B89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80" y="2890488"/>
            <a:ext cx="2310134" cy="3233012"/>
          </a:xfrm>
          <a:prstGeom prst="rect">
            <a:avLst/>
          </a:prstGeom>
        </p:spPr>
      </p:pic>
      <p:pic>
        <p:nvPicPr>
          <p:cNvPr id="9" name="Picture 8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BB0B297F-FB3C-BE5E-9C7D-33FA36CB3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79" y="2831705"/>
            <a:ext cx="3297496" cy="2472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C722FC-59FE-610B-605C-57F2BA291BFD}"/>
              </a:ext>
            </a:extLst>
          </p:cNvPr>
          <p:cNvSpPr txBox="1"/>
          <p:nvPr/>
        </p:nvSpPr>
        <p:spPr>
          <a:xfrm>
            <a:off x="3161270" y="485866"/>
            <a:ext cx="5869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Landscape Paintings by David Hockney</a:t>
            </a:r>
          </a:p>
        </p:txBody>
      </p:sp>
    </p:spTree>
    <p:extLst>
      <p:ext uri="{BB962C8B-B14F-4D97-AF65-F5344CB8AC3E}">
        <p14:creationId xmlns:p14="http://schemas.microsoft.com/office/powerpoint/2010/main" val="173661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B0F35-F619-8159-C85E-D0B52BC0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“Joiners”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917E3-BE43-1AF9-B20C-C8BBC0D77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7088"/>
            <a:ext cx="10058400" cy="4050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0" i="0" dirty="0">
                <a:solidFill>
                  <a:srgbClr val="212529"/>
                </a:solidFill>
                <a:effectLst/>
                <a:latin typeface="carrara-reg"/>
              </a:rPr>
              <a:t>In the early 1980’s, English painter</a:t>
            </a:r>
            <a:r>
              <a:rPr lang="en-US" sz="3000" b="0" i="0" dirty="0">
                <a:solidFill>
                  <a:schemeClr val="accent1"/>
                </a:solidFill>
                <a:effectLst/>
                <a:latin typeface="carrara-reg"/>
              </a:rPr>
              <a:t> </a:t>
            </a:r>
            <a:r>
              <a:rPr lang="en-US" sz="3000" b="0" i="0" u="none" strike="noStrike" dirty="0">
                <a:solidFill>
                  <a:schemeClr val="accent1"/>
                </a:solidFill>
                <a:effectLst/>
                <a:latin typeface="carrara-reg"/>
                <a:hlinkClick r:id="rId2"/>
              </a:rPr>
              <a:t>David Hockney</a:t>
            </a:r>
            <a:r>
              <a:rPr lang="en-US" sz="3000" b="0" i="0" dirty="0">
                <a:solidFill>
                  <a:schemeClr val="accent1"/>
                </a:solidFill>
                <a:effectLst/>
                <a:latin typeface="carrara-reg"/>
              </a:rPr>
              <a:t> </a:t>
            </a:r>
            <a:r>
              <a:rPr lang="en-US" sz="3000" b="0" i="0" dirty="0">
                <a:solidFill>
                  <a:srgbClr val="212529"/>
                </a:solidFill>
                <a:effectLst/>
                <a:latin typeface="carrara-reg"/>
              </a:rPr>
              <a:t>began creating intricate photo collages that he called “joiners”. His earlier collages consisted of grid-like compositions made up of polaroid photographs. He then switched to photo lab processed 35mm photographs and created collages that took on a shape of their own, creating abstract representations of the scenes he had photographed. The varied exposures of the individual photographs that make up each collage give each work a fluidity and movement that otherwise might not be found. 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309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92270-2665-A453-87C8-6C8C3EA1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50" y="981118"/>
            <a:ext cx="7796984" cy="220665"/>
          </a:xfrm>
        </p:spPr>
        <p:txBody>
          <a:bodyPr>
            <a:noAutofit/>
          </a:bodyPr>
          <a:lstStyle/>
          <a:p>
            <a:r>
              <a:rPr lang="en-US" sz="3000" dirty="0"/>
              <a:t>PHOTO</a:t>
            </a:r>
            <a:br>
              <a:rPr lang="en-US" sz="3000" dirty="0"/>
            </a:br>
            <a:r>
              <a:rPr lang="en-US" sz="3000" dirty="0"/>
              <a:t>MONTAGES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7BB0A7-9A1D-308B-98E6-F5A0C684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35" y="301850"/>
            <a:ext cx="8807146" cy="6045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56EE3-F35F-2ED8-D2EB-A88F5FD00362}"/>
              </a:ext>
            </a:extLst>
          </p:cNvPr>
          <p:cNvSpPr txBox="1"/>
          <p:nvPr/>
        </p:nvSpPr>
        <p:spPr>
          <a:xfrm>
            <a:off x="4539005" y="6424116"/>
            <a:ext cx="809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Pearblossom</a:t>
            </a:r>
            <a:r>
              <a:rPr lang="en-US" dirty="0"/>
              <a:t> Hwy, 1986  47x64</a:t>
            </a:r>
          </a:p>
        </p:txBody>
      </p:sp>
    </p:spTree>
    <p:extLst>
      <p:ext uri="{BB962C8B-B14F-4D97-AF65-F5344CB8AC3E}">
        <p14:creationId xmlns:p14="http://schemas.microsoft.com/office/powerpoint/2010/main" val="117689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ountain in a city&#10;&#10;Description automatically generated with low confidence">
            <a:extLst>
              <a:ext uri="{FF2B5EF4-FFF2-40B4-BE49-F238E27FC236}">
                <a16:creationId xmlns:a16="http://schemas.microsoft.com/office/drawing/2014/main" id="{3A1CB193-7DA4-FF2D-1D12-7832D48B2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168" y="438258"/>
            <a:ext cx="9202281" cy="5981483"/>
          </a:xfrm>
        </p:spPr>
      </p:pic>
    </p:spTree>
    <p:extLst>
      <p:ext uri="{BB962C8B-B14F-4D97-AF65-F5344CB8AC3E}">
        <p14:creationId xmlns:p14="http://schemas.microsoft.com/office/powerpoint/2010/main" val="375710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8B93-E33C-2569-E0FA-F0B63EF9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Hockney Joiners</a:t>
            </a:r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82CEEB6-28A4-F866-E15B-03628B527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196" y="2322068"/>
            <a:ext cx="4447534" cy="40513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D5A12-E8AA-74BB-E77F-629B7A30E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21" y="484632"/>
            <a:ext cx="4076700" cy="199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4D499-E7E7-1DDA-45D0-18C2CC19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674" y="2759528"/>
            <a:ext cx="4978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90744204-6F6E-6D6D-45B4-98A7867DE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221" y="2370011"/>
            <a:ext cx="3108779" cy="3339318"/>
          </a:xfrm>
          <a:prstGeom prst="rect">
            <a:avLst/>
          </a:prstGeom>
        </p:spPr>
      </p:pic>
      <p:pic>
        <p:nvPicPr>
          <p:cNvPr id="5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117C5C6F-3D9A-F94D-1639-9AF3643B7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79" y="1986755"/>
            <a:ext cx="2604574" cy="3890827"/>
          </a:xfrm>
          <a:prstGeom prst="rect">
            <a:avLst/>
          </a:prstGeom>
        </p:spPr>
      </p:pic>
      <p:pic>
        <p:nvPicPr>
          <p:cNvPr id="7" name="Picture 6" descr="A picture containing mammal&#10;&#10;Description automatically generated">
            <a:extLst>
              <a:ext uri="{FF2B5EF4-FFF2-40B4-BE49-F238E27FC236}">
                <a16:creationId xmlns:a16="http://schemas.microsoft.com/office/drawing/2014/main" id="{8B9F35FF-21D5-0262-BD84-2CD278BBA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65" y="1800916"/>
            <a:ext cx="2712096" cy="3773351"/>
          </a:xfrm>
          <a:prstGeom prst="rect">
            <a:avLst/>
          </a:prstGeom>
        </p:spPr>
      </p:pic>
      <p:pic>
        <p:nvPicPr>
          <p:cNvPr id="9" name="Picture 8" descr="A picture containing person, person, old&#10;&#10;Description automatically generated">
            <a:extLst>
              <a:ext uri="{FF2B5EF4-FFF2-40B4-BE49-F238E27FC236}">
                <a16:creationId xmlns:a16="http://schemas.microsoft.com/office/drawing/2014/main" id="{3C6709C3-462D-A2D9-5F80-EF691CD93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043" y="2155372"/>
            <a:ext cx="2891892" cy="33013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24635A-0D49-8CEE-ECE5-5C08A553FBF3}"/>
              </a:ext>
            </a:extLst>
          </p:cNvPr>
          <p:cNvSpPr txBox="1"/>
          <p:nvPr/>
        </p:nvSpPr>
        <p:spPr>
          <a:xfrm>
            <a:off x="2399532" y="323588"/>
            <a:ext cx="776169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333333"/>
                </a:solidFill>
                <a:latin typeface="verdana" panose="020B0604030504040204" pitchFamily="34" charset="0"/>
              </a:rPr>
              <a:t>H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ockney’s works have strong links with </a:t>
            </a:r>
            <a:r>
              <a:rPr lang="en-US" sz="2000" b="0" i="0" dirty="0">
                <a:solidFill>
                  <a:schemeClr val="accent1"/>
                </a:solidFill>
                <a:effectLst/>
                <a:latin typeface="verdana" panose="020B0604030504040204" pitchFamily="34" charset="0"/>
              </a:rPr>
              <a:t>Cubism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, in that his motivation for producing them was to introduce three artistic elements which a single photograph cannot have – namely layered time, space and narrative. The first two of these are central Cubist themes.</a:t>
            </a:r>
          </a:p>
        </p:txBody>
      </p:sp>
    </p:spTree>
    <p:extLst>
      <p:ext uri="{BB962C8B-B14F-4D97-AF65-F5344CB8AC3E}">
        <p14:creationId xmlns:p14="http://schemas.microsoft.com/office/powerpoint/2010/main" val="369989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9FC816B-3D6C-67C5-472B-553EFFA5A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12" y="279400"/>
            <a:ext cx="5446577" cy="6400208"/>
          </a:xfrm>
          <a:prstGeom prst="rect">
            <a:avLst/>
          </a:prstGeom>
        </p:spPr>
      </p:pic>
      <p:pic>
        <p:nvPicPr>
          <p:cNvPr id="11" name="Picture 10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E370BC3-0EC9-8D0D-3FF6-7625AA71F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6" y="348649"/>
            <a:ext cx="4461419" cy="61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0A5E795-58D4-567D-4034-4A0DBA34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090" y="1024454"/>
            <a:ext cx="3331728" cy="4632688"/>
          </a:xfrm>
          <a:prstGeom prst="rect">
            <a:avLst/>
          </a:prstGeom>
        </p:spPr>
      </p:pic>
      <p:pic>
        <p:nvPicPr>
          <p:cNvPr id="7" name="Picture 6" descr="Surface chart&#10;&#10;Description automatically generated">
            <a:extLst>
              <a:ext uri="{FF2B5EF4-FFF2-40B4-BE49-F238E27FC236}">
                <a16:creationId xmlns:a16="http://schemas.microsoft.com/office/drawing/2014/main" id="{7AB9352F-A412-F838-FED7-6177310C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09" y="932062"/>
            <a:ext cx="3927497" cy="4817472"/>
          </a:xfrm>
          <a:prstGeom prst="rect">
            <a:avLst/>
          </a:prstGeom>
        </p:spPr>
      </p:pic>
      <p:pic>
        <p:nvPicPr>
          <p:cNvPr id="9" name="Picture 8" descr="A picture containing text, painted, painting, fabric&#10;&#10;Description automatically generated">
            <a:extLst>
              <a:ext uri="{FF2B5EF4-FFF2-40B4-BE49-F238E27FC236}">
                <a16:creationId xmlns:a16="http://schemas.microsoft.com/office/drawing/2014/main" id="{C034F908-D105-671F-6C01-3BB205AC9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34" y="932062"/>
            <a:ext cx="3927497" cy="47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14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{C1D42B38-3344-0842-BDF1-431E912BC65A}tf10001070</Template>
  <TotalTime>78</TotalTime>
  <Words>219</Words>
  <Application>Microsoft Macintosh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Browallia New</vt:lpstr>
      <vt:lpstr>Calibri</vt:lpstr>
      <vt:lpstr>carrara-reg</vt:lpstr>
      <vt:lpstr>Roboto</vt:lpstr>
      <vt:lpstr>Rockwell</vt:lpstr>
      <vt:lpstr>Rockwell Condensed</vt:lpstr>
      <vt:lpstr>Rockwell Extra Bold</vt:lpstr>
      <vt:lpstr>verdana</vt:lpstr>
      <vt:lpstr>Wingdings</vt:lpstr>
      <vt:lpstr>Wood Type</vt:lpstr>
      <vt:lpstr>David Hockney</vt:lpstr>
      <vt:lpstr>PowerPoint Presentation</vt:lpstr>
      <vt:lpstr>“Joiners”</vt:lpstr>
      <vt:lpstr>PHOTO MONTAGES</vt:lpstr>
      <vt:lpstr>PowerPoint Presentation</vt:lpstr>
      <vt:lpstr>Hockney Joiners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Hockney</dc:title>
  <dc:creator>Rebecca G. Cauchon</dc:creator>
  <cp:lastModifiedBy>Rebecca G. Cauchon</cp:lastModifiedBy>
  <cp:revision>13</cp:revision>
  <dcterms:created xsi:type="dcterms:W3CDTF">2023-01-15T00:11:55Z</dcterms:created>
  <dcterms:modified xsi:type="dcterms:W3CDTF">2023-01-15T01:32:30Z</dcterms:modified>
</cp:coreProperties>
</file>